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01/09/2013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05 </a:t>
            </a:r>
            <a:r>
              <a:rPr lang="pt-BR" dirty="0" smtClean="0"/>
              <a:t>– Exames forenses em dispositivos de armazenamento computacional - </a:t>
            </a:r>
            <a:r>
              <a:rPr lang="pt-BR" dirty="0" smtClean="0"/>
              <a:t>Análise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r>
              <a:rPr lang="pt-BR" dirty="0" smtClean="0"/>
              <a:t>Extração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Análise</a:t>
            </a:r>
          </a:p>
          <a:p>
            <a:r>
              <a:rPr lang="pt-BR" dirty="0" smtClean="0"/>
              <a:t>Formalização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/>
          </a:p>
          <a:p>
            <a:r>
              <a:rPr lang="pt-BR" dirty="0" smtClean="0"/>
              <a:t>Exame da informações obitdas na etapa de extração, a fim de identificar evidências digitais presente no material examinado;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295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/>
          </a:p>
          <a:p>
            <a:r>
              <a:rPr lang="pt-BR" dirty="0" smtClean="0"/>
              <a:t>Uso de filtro: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Quantidade enorme de arquivos a serem analisados.</a:t>
            </a:r>
          </a:p>
          <a:p>
            <a:pPr lvl="2"/>
            <a:r>
              <a:rPr lang="pt-BR" dirty="0" smtClean="0"/>
              <a:t>Ex: Disco de 80 Gb pode conter até um milhão de arquivos</a:t>
            </a:r>
          </a:p>
          <a:p>
            <a:pPr marL="548640" lvl="2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Solução: Uso de filtro KFF (know file filter).</a:t>
            </a:r>
          </a:p>
          <a:p>
            <a:pPr lvl="2"/>
            <a:r>
              <a:rPr lang="pt-BR" dirty="0" smtClean="0"/>
              <a:t>KFF: arquivo de hashes com lista dos arquivos conhecidos do sistema operacional que podem ser desprezados durante  a análise.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0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/>
          </a:p>
          <a:p>
            <a:r>
              <a:rPr lang="pt-BR" dirty="0" smtClean="0"/>
              <a:t>Busca por palavra chave:</a:t>
            </a:r>
          </a:p>
          <a:p>
            <a:endParaRPr lang="pt-BR" dirty="0"/>
          </a:p>
          <a:p>
            <a:pPr lvl="1"/>
            <a:r>
              <a:rPr lang="pt-BR" dirty="0" smtClean="0"/>
              <a:t>Buscas por palavras chaves em uma lista de arquivos indexados é uma das principais formas de se localizar arquivos de interesse.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O uso de indexação agiliza a tarefa.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Arquivos criptografados não são objetos desta busca.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62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 smtClean="0"/>
          </a:p>
          <a:p>
            <a:r>
              <a:rPr lang="pt-BR" dirty="0" smtClean="0"/>
              <a:t>Virtualização:</a:t>
            </a:r>
          </a:p>
          <a:p>
            <a:endParaRPr lang="pt-BR" dirty="0"/>
          </a:p>
          <a:p>
            <a:pPr lvl="1"/>
            <a:r>
              <a:rPr lang="pt-BR" dirty="0" smtClean="0"/>
              <a:t>Uso de virtualizadores para se analisar o conteúdo das imagens obtidas na fase de extração.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Pode-se observar softwares utilizados pelos suspeitos  na forma em que se apresentavam no disco real (evidência).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 smtClean="0"/>
          </a:p>
          <a:p>
            <a:r>
              <a:rPr lang="pt-BR" dirty="0" smtClean="0"/>
              <a:t>Uso de ferramentas:</a:t>
            </a:r>
          </a:p>
          <a:p>
            <a:endParaRPr lang="pt-BR" dirty="0"/>
          </a:p>
          <a:p>
            <a:pPr lvl="1"/>
            <a:r>
              <a:rPr lang="pt-BR" dirty="0" smtClean="0"/>
              <a:t>Possuem funcionalidades que permitem a análise mais eficiente das evidências, tais como:</a:t>
            </a:r>
          </a:p>
          <a:p>
            <a:pPr lvl="2"/>
            <a:r>
              <a:rPr lang="pt-BR" dirty="0" smtClean="0"/>
              <a:t>Indexação</a:t>
            </a:r>
          </a:p>
          <a:p>
            <a:pPr lvl="2"/>
            <a:r>
              <a:rPr lang="pt-BR" dirty="0" smtClean="0"/>
              <a:t>Pesquisa por palavras chaves</a:t>
            </a:r>
          </a:p>
          <a:p>
            <a:pPr lvl="2"/>
            <a:r>
              <a:rPr lang="pt-BR" dirty="0" smtClean="0"/>
              <a:t>Navegação pelo disco</a:t>
            </a:r>
          </a:p>
          <a:p>
            <a:pPr lvl="2"/>
            <a:r>
              <a:rPr lang="pt-BR" dirty="0" smtClean="0"/>
              <a:t>Visualização correta de arquivos</a:t>
            </a:r>
          </a:p>
        </p:txBody>
      </p:sp>
    </p:spTree>
    <p:extLst>
      <p:ext uri="{BB962C8B-B14F-4D97-AF65-F5344CB8AC3E}">
        <p14:creationId xmlns:p14="http://schemas.microsoft.com/office/powerpoint/2010/main" val="33705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 smtClean="0"/>
          </a:p>
          <a:p>
            <a:r>
              <a:rPr lang="pt-BR" dirty="0" smtClean="0"/>
              <a:t>Uso de ferramentas:</a:t>
            </a:r>
          </a:p>
          <a:p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Forensics toll kit (FTK) da Access Data</a:t>
            </a:r>
          </a:p>
          <a:p>
            <a:pPr lvl="1"/>
            <a:r>
              <a:rPr lang="pt-BR" dirty="0" smtClean="0"/>
              <a:t>EnCase da Guidance. (US$2995,00)</a:t>
            </a:r>
          </a:p>
          <a:p>
            <a:pPr lvl="1"/>
            <a:r>
              <a:rPr lang="pt-BR" dirty="0" smtClean="0"/>
              <a:t>Autopsya (FTK)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Análise</a:t>
            </a:r>
          </a:p>
          <a:p>
            <a:endParaRPr lang="pt-BR" dirty="0" smtClean="0"/>
          </a:p>
          <a:p>
            <a:r>
              <a:rPr lang="pt-BR" dirty="0" smtClean="0"/>
              <a:t>Prática: </a:t>
            </a:r>
          </a:p>
          <a:p>
            <a:pPr lvl="1"/>
            <a:r>
              <a:rPr lang="pt-BR" dirty="0" smtClean="0"/>
              <a:t>Usando o autopsya faça a indexação de seu pendrive</a:t>
            </a:r>
          </a:p>
          <a:p>
            <a:pPr lvl="1"/>
            <a:r>
              <a:rPr lang="pt-BR" smtClean="0"/>
              <a:t>Realize buscas na base indexada.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770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519</TotalTime>
  <Words>369</Words>
  <Application>Microsoft Office PowerPoint</Application>
  <PresentationFormat>Apresentação no Ecrã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Claridade</vt:lpstr>
      <vt:lpstr>PERÍCIA EM INFORMÁTICA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47</cp:revision>
  <dcterms:created xsi:type="dcterms:W3CDTF">2013-08-02T14:08:40Z</dcterms:created>
  <dcterms:modified xsi:type="dcterms:W3CDTF">2013-09-01T16:05:52Z</dcterms:modified>
</cp:coreProperties>
</file>