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27/10/2013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09 –Análise de sites e mensagens eletrônicas</a:t>
            </a:r>
          </a:p>
          <a:p>
            <a:r>
              <a:rPr lang="pt-BR" dirty="0" smtClean="0"/>
              <a:t>Curso </a:t>
            </a:r>
            <a:r>
              <a:rPr lang="pt-BR" dirty="0" smtClean="0"/>
              <a:t>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Para se obter o endereço final de usuário atribuído pelo provedor de internet é necessário que a autoridade judicária competente defira a quebra de sigilo telemático.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987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Normalmente o endereço ip suspeitos de invasão ou dano a algum site na internet é obtido no registros de acessos (logs) dos próprios servidores atacados. 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No caso de ataques DDOS (distributed denial of service) o  registro de atividade anormal pode ser obtido no provedor de destino do ataque.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063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sites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Análise de sites tem como objetivo determinar o seu conteúdo e o responsável pela sua pubicação.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Crimes comuns: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Pedofilia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Racismo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Pirataria.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418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sites – verificação de conteúdo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Análise de sites tem como objetivo determinar o seu conteúdo e o responsável pela sua pubicação.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Crimes comuns: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Pedofilia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Racismo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Pirataria.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426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sites </a:t>
            </a:r>
            <a:r>
              <a:rPr lang="pt-BR" dirty="0">
                <a:solidFill>
                  <a:srgbClr val="FF0000"/>
                </a:solidFill>
              </a:rPr>
              <a:t>– verificação de conteúdo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O conteúdo do site analisado também deve ser extraido e preservado. Uma cópia offline deve ser realizada.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Ferramentas para extração: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HTTrack – windows, linux, android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Wget – linux, unic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969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sites </a:t>
            </a:r>
            <a:r>
              <a:rPr lang="pt-BR" dirty="0">
                <a:solidFill>
                  <a:srgbClr val="FF0000"/>
                </a:solidFill>
              </a:rPr>
              <a:t>– verificação de conteúdo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Caso o site não esteja mais disponível na internet será necessário sua busca em servidores de cache existentes: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Exemplos: google, internet archive ( archive.org)</a:t>
            </a:r>
          </a:p>
        </p:txBody>
      </p:sp>
    </p:spTree>
    <p:extLst>
      <p:ext uri="{BB962C8B-B14F-4D97-AF65-F5344CB8AC3E}">
        <p14:creationId xmlns:p14="http://schemas.microsoft.com/office/powerpoint/2010/main" val="20531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sites </a:t>
            </a:r>
            <a:r>
              <a:rPr lang="pt-BR" dirty="0">
                <a:solidFill>
                  <a:srgbClr val="FF0000"/>
                </a:solidFill>
              </a:rPr>
              <a:t>– verificação de </a:t>
            </a:r>
            <a:r>
              <a:rPr lang="pt-BR" dirty="0" smtClean="0">
                <a:solidFill>
                  <a:srgbClr val="FF0000"/>
                </a:solidFill>
              </a:rPr>
              <a:t>IP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Para se verificar o endereço IP de um domínio investigado utilizamos os comandos PING e TRACERT (windows) ou TRACEROUTE (linux, unix).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Com o endereço ip ou com domínio é possível atráves do registro.br identificar o responsável pelo domínio ou posse do endereço IP.</a:t>
            </a:r>
          </a:p>
        </p:txBody>
      </p:sp>
    </p:spTree>
    <p:extLst>
      <p:ext uri="{BB962C8B-B14F-4D97-AF65-F5344CB8AC3E}">
        <p14:creationId xmlns:p14="http://schemas.microsoft.com/office/powerpoint/2010/main" val="38551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correio eletrônico.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Atividades criminosas com uso de e-mail:</a:t>
            </a:r>
          </a:p>
          <a:p>
            <a:pPr lvl="1" algn="just"/>
            <a:r>
              <a:rPr lang="pt-BR" dirty="0" smtClean="0"/>
              <a:t>Phising </a:t>
            </a:r>
          </a:p>
          <a:p>
            <a:pPr lvl="1" algn="just"/>
            <a:r>
              <a:rPr lang="pt-BR" dirty="0" smtClean="0"/>
              <a:t>Calúnias </a:t>
            </a:r>
          </a:p>
          <a:p>
            <a:pPr lvl="1" algn="just"/>
            <a:r>
              <a:rPr lang="pt-BR" dirty="0" smtClean="0"/>
              <a:t>Ameaças</a:t>
            </a:r>
          </a:p>
          <a:p>
            <a:pPr lvl="1" algn="just"/>
            <a:r>
              <a:rPr lang="pt-BR" dirty="0" smtClean="0"/>
              <a:t>Envio de vírus ou cavalos de tróia.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850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correio eletrônico.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Inicialmente o e-mail deve ser copiado para sua preservação.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análise de mensagem eletrônica deve ser realizada basicamente atráves do estudo do cabeçacho do email.</a:t>
            </a:r>
          </a:p>
        </p:txBody>
      </p:sp>
    </p:spTree>
    <p:extLst>
      <p:ext uri="{BB962C8B-B14F-4D97-AF65-F5344CB8AC3E}">
        <p14:creationId xmlns:p14="http://schemas.microsoft.com/office/powerpoint/2010/main" val="37728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correio eletrônico - cabeçalho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924944"/>
            <a:ext cx="6350000" cy="3530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99792" y="6511049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03: cabeçalho de email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6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Conceitos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As investigações  mais comuns envolvendo a internet tentam determinar o responsável pelo conteúdo de um site na internet e pelo envio de uma mensagem eletrônica na internet.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correio eletrônico - cabeçalho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Pela análise do cabeçalho é possível se deteminar o domínio e o IP do emissário da mensagem original. Deste modo atráves do registro.br ( ou semelhante em país estrangeiro) pode-se determinar a entidade responsável pelo servidor de e-mail</a:t>
            </a:r>
          </a:p>
        </p:txBody>
      </p:sp>
    </p:spTree>
    <p:extLst>
      <p:ext uri="{BB962C8B-B14F-4D97-AF65-F5344CB8AC3E}">
        <p14:creationId xmlns:p14="http://schemas.microsoft.com/office/powerpoint/2010/main" val="33505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correio eletrônico - cabeçalho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A autoridade judicial competente deverá requerer junto ao provedor original da mensagem a identidade do usuário responsável pela mensagem.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Se o provedor estiver em país estrangeiro deverá requisitar cooperação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19279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 de correio eletrônico – vírus e cavalos de tróia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A análise de virús e cavalos de tróia deverá ser executada em ambiente forense controlado, geralmente máquinas virtuais. O objetivo é determinar para qual endereço as informações roubadas são enviadas. De posse do endereço pode-se chegar ao responsável pela mensagem.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Ex. de máquinas virtuais:</a:t>
            </a:r>
          </a:p>
          <a:p>
            <a:pPr lvl="1" algn="just"/>
            <a:r>
              <a:rPr lang="pt-BR" dirty="0" smtClean="0"/>
              <a:t> vmware player</a:t>
            </a:r>
          </a:p>
          <a:p>
            <a:pPr lvl="1" algn="just"/>
            <a:r>
              <a:rPr lang="pt-BR" dirty="0" smtClean="0"/>
              <a:t>Virtual box (microsoft)</a:t>
            </a:r>
          </a:p>
          <a:p>
            <a:pPr marL="0" indent="0" algn="just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63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Cuidados no laudo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 smtClean="0"/>
              <a:t>Sempre que necessário requisitar informações quanto a acesso e uso de endereços ips a algum provedore de acesso informar a data, horário, fuso horário e endereço IP utilizado. Esta requisição deverá constar no corpo do laudo na seçaõ exames.</a:t>
            </a:r>
            <a:endParaRPr lang="pt-BR" dirty="0" smtClean="0"/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29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Conceitos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Conceitos básicos:</a:t>
            </a:r>
          </a:p>
          <a:p>
            <a:pPr lvl="1"/>
            <a:r>
              <a:rPr lang="pt-BR" dirty="0" smtClean="0"/>
              <a:t>Internet.</a:t>
            </a:r>
          </a:p>
          <a:p>
            <a:pPr lvl="1"/>
            <a:r>
              <a:rPr lang="pt-BR" dirty="0" smtClean="0"/>
              <a:t>World wide web (www)</a:t>
            </a:r>
          </a:p>
          <a:p>
            <a:pPr lvl="1"/>
            <a:r>
              <a:rPr lang="pt-BR" dirty="0" smtClean="0"/>
              <a:t>Domain name system (DNS)</a:t>
            </a:r>
          </a:p>
          <a:p>
            <a:pPr lvl="1"/>
            <a:r>
              <a:rPr lang="pt-BR" dirty="0" smtClean="0"/>
              <a:t>Endereçamento IP</a:t>
            </a:r>
          </a:p>
          <a:p>
            <a:pPr lvl="1"/>
            <a:r>
              <a:rPr lang="pt-BR" dirty="0" smtClean="0"/>
              <a:t>Provedores de acesso à internet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839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Os provedores de internet provêm os meios necessários para que os usuários possam acessar a rede mundial (internet). Para isto é necessário: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Conexão física:  cabo telefônico, cabo coaxial (TV), rádio, satélite.</a:t>
            </a:r>
          </a:p>
          <a:p>
            <a:pPr lvl="1"/>
            <a:r>
              <a:rPr lang="pt-BR" dirty="0" smtClean="0"/>
              <a:t>Conexão lógica: endereço Ip válido.	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968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Uma das investigações mais comuns relacionados a crimes pela internet é determinar qual usuário utilizou determinado endereço IP em um deteminado momento.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Pesquisas de domínio e IPS atribuidos devem ser feitas no registro.br.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623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O registro.br é uma entidade ligada a fapesp (fundação de amparo a pesquisa do estado de são paulo), e é responsável pela gerência e atribuição de endereços Ips e domínios para os provedores de internet  e demais usuários.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047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68960"/>
            <a:ext cx="5799697" cy="302433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84484" y="6235886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01: site do registro.br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1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Pesquisas de endereços ips e domínios devem ser feitas atráves da ferramenta WHOIS do registro.br.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É possível determinar qual entidade é responsável por um domínio e pelo bloco de endereçamento ip procurado.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288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Análise de sites e mensagens eletrônicas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O papel dos provedores de internet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Ferramenta Whois.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861048"/>
            <a:ext cx="5262105" cy="26665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58203" y="6527552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02: ferramenta WHOIS do registro.br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02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867</TotalTime>
  <Words>540</Words>
  <Application>Microsoft Office PowerPoint</Application>
  <PresentationFormat>Apresentação no Ecrã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Claridade</vt:lpstr>
      <vt:lpstr>PERÍCIA EM INFORMÁTICA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  <vt:lpstr>Análise de sites e mensagens eletrônicas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83</cp:revision>
  <dcterms:created xsi:type="dcterms:W3CDTF">2013-08-02T14:08:40Z</dcterms:created>
  <dcterms:modified xsi:type="dcterms:W3CDTF">2013-10-27T14:20:40Z</dcterms:modified>
</cp:coreProperties>
</file>