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8" r:id="rId6"/>
    <p:sldId id="265" r:id="rId7"/>
    <p:sldId id="269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10/11/2013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10</a:t>
            </a:r>
            <a:r>
              <a:rPr lang="pt-BR" dirty="0" smtClean="0"/>
              <a:t> –</a:t>
            </a:r>
            <a:r>
              <a:rPr lang="pt-BR" dirty="0"/>
              <a:t> </a:t>
            </a:r>
            <a:r>
              <a:rPr lang="pt-BR" dirty="0" smtClean="0"/>
              <a:t>Anexos com conteúdo digital</a:t>
            </a:r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Exemplo de alteração em bit na funçao de entrada hash.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000" dirty="0" smtClean="0"/>
              <a:t>1111 -&gt; sha-1 -&gt; 011c945f30ce2cbafc452f39840f025693339c42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1112 -&gt; sha-1 –&gt; 716112409087e392cf68559ddac9f1b6b07510c</a:t>
            </a:r>
          </a:p>
          <a:p>
            <a:pPr marL="457200" indent="-457200" algn="just">
              <a:buAutoNum type="arabicPlain" startAt="1112"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Quando um bit é alterado na informação de entrada o resultado da função hash é alterado.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285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Geração da mìdia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Todos os arquivos digitais que pertencem ao laudo devem ser gravados na mídia e então submetidos ao processo de hash.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Todos os valores de hash para cada arquivo deverão ser gravados em um único arquivo (hashes.txt) que deverá também ser gravado na mídia.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Uma cópia do hash de cada arquivo deverá também ser impresso no próprio laudo.</a:t>
            </a:r>
            <a:endParaRPr lang="pt-BR" dirty="0" smtClean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350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Geração da mìdia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Todos os arquivos digitais que pertencem ao laudo devem ser gravados na mídia e então submetidos ao processo de hash.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Todos os valores de hash para cada arquivo deverão ser gravados em um único arquivo (hashes.txt) que deverá também ser gravado na mídia.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Uma cópia do hash do próprio arquivo hashes.txt deverá também ser impresso no próprio laudo para garantir que não seja alterado.</a:t>
            </a:r>
            <a:endParaRPr lang="pt-BR" dirty="0" smtClean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507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software fsum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/>
              <a:t>O software fsum é um gerador de assinatura hash que se utiliza do algoritmo SHA-512.</a:t>
            </a:r>
          </a:p>
          <a:p>
            <a:endParaRPr lang="pt-BR" dirty="0"/>
          </a:p>
          <a:p>
            <a:r>
              <a:rPr lang="pt-BR" dirty="0" smtClean="0"/>
              <a:t>È de uso gratuito e está disponível no site:</a:t>
            </a:r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www.slavasoft.com/fsum</a:t>
            </a:r>
            <a:endParaRPr lang="pt-BR" dirty="0" smtClean="0"/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37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software fsum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/>
              <a:t>Considere que os arquivos contantes no laudo esteja no diretório c:\midia_optica </a:t>
            </a:r>
            <a:endParaRPr lang="pt-BR" dirty="0"/>
          </a:p>
          <a:p>
            <a:r>
              <a:rPr lang="pt-BR" dirty="0" smtClean="0"/>
              <a:t>Considere que o destino final  do arquivo hashes.txt seja c:\hash\hashes.txt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Comado: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C:&gt; fsum –jnc –r –d”c:\midia_optica” –sha512 * &gt; c:\hash\hashes.txt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518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software fsum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Copie o arquivo hashes.txt gerado em c:\midia_optica para a propria pasta midia_optica. Este é o conteúdo que deverá estar presente na mídia entregue com o laudo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software fsum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Gerando o hash do arquivo hashes.txt</a:t>
            </a:r>
          </a:p>
          <a:p>
            <a:pPr marL="0" indent="0">
              <a:buNone/>
            </a:pPr>
            <a:r>
              <a:rPr lang="pt-BR" dirty="0" smtClean="0"/>
              <a:t>Comado: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C:&gt; fsum –d”c:\hash” –sha512 c:\hash\hashes.txt</a:t>
            </a:r>
          </a:p>
          <a:p>
            <a:pPr marL="0" indent="0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sz="2000" dirty="0" smtClean="0"/>
              <a:t>O valor obtido neste comando é o hash que deverá ser impresso no laudo. Comprova que o arquivo hashes.txt na midia é autêntico, bem como todos os hashes de arquivos individuais que ele contêm. </a:t>
            </a:r>
            <a:endParaRPr lang="pt-BR" sz="2000" dirty="0"/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495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Verificando a mídia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verificação da mídia entregue é feita se calculando o hash do arquvio hashes.txt gravado na mídia e comparando com com o descrito no laudo.</a:t>
            </a:r>
          </a:p>
          <a:p>
            <a:pPr marL="0" indent="0" algn="just">
              <a:buNone/>
            </a:pPr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C:&gt; fsum –d”e:” –sha512 e:\hashes.txt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62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Verificando a mídia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próximo passo é verificar todos os arquivos da mídia digital gerando seu hash e comparando com o descrito no arquivo hashes.txt.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C:&gt; fsum –jf –d”e” –c e:\hashes.txt</a:t>
            </a:r>
            <a:endParaRPr lang="pt-BR" dirty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Este comando não deverá gerar nenhuma mensagem de erro.</a:t>
            </a:r>
          </a:p>
        </p:txBody>
      </p:sp>
    </p:spTree>
    <p:extLst>
      <p:ext uri="{BB962C8B-B14F-4D97-AF65-F5344CB8AC3E}">
        <p14:creationId xmlns:p14="http://schemas.microsoft.com/office/powerpoint/2010/main" val="32949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85000" lnSpcReduction="2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exercício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Baixe o programa fsum do site do fabricante</a:t>
            </a:r>
          </a:p>
          <a:p>
            <a:pPr algn="just"/>
            <a:r>
              <a:rPr lang="pt-BR" dirty="0" smtClean="0"/>
              <a:t>Escolha dois arquivos aleatoriamente em seu sistema.</a:t>
            </a:r>
          </a:p>
          <a:p>
            <a:pPr algn="just"/>
            <a:r>
              <a:rPr lang="pt-BR" dirty="0" smtClean="0"/>
              <a:t>Gere o hash destes arquivos e gere um arquivo hashes.txt com a assinatura destes arquvios.</a:t>
            </a:r>
          </a:p>
          <a:p>
            <a:pPr algn="just"/>
            <a:r>
              <a:rPr lang="pt-BR" dirty="0" smtClean="0"/>
              <a:t>Gere a assinatura hash do arquivo hashes.txt. Anote.</a:t>
            </a:r>
          </a:p>
          <a:p>
            <a:pPr algn="just"/>
            <a:r>
              <a:rPr lang="pt-BR" dirty="0" smtClean="0"/>
              <a:t>Grave em um pendrive os dois arquivos escolhidos e o arquivo hashes.txt obtido.</a:t>
            </a:r>
            <a:r>
              <a:rPr lang="pt-BR" dirty="0"/>
              <a:t> Neste passo altere ou não um dos arquivos escolhidos. (fique a vontade)</a:t>
            </a:r>
            <a:endParaRPr lang="pt-BR" dirty="0" smtClean="0"/>
          </a:p>
          <a:p>
            <a:pPr algn="just"/>
            <a:r>
              <a:rPr lang="pt-BR" dirty="0" smtClean="0"/>
              <a:t>Passe para um outro grupo de alunos o pendrive e a assinatura hash do arquivo hashes.txt que foi anotada. </a:t>
            </a:r>
          </a:p>
          <a:p>
            <a:pPr algn="just"/>
            <a:r>
              <a:rPr lang="pt-BR" smtClean="0"/>
              <a:t>Cada grupo de aluno deverá descobrir se os arquivos foram ou não modificados pelo grupo que cedeu o material para análise.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751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Em exames forenses na área de informática é comum a necessidade de se encaminhar arquivos anexos com o laudo impresso.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Estes arquivos podem ser gravados em mídias digitais tais como pendrives, DVDs e discos Blue Ray.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É preciso garantir que os dados gravados nestas mídias não serão alterados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A garantia de que o conteúdo da mídia não foi alterado ou substituido é processo importante na cadeia de custódia do processo.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85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/>
              <a:t>O</a:t>
            </a:r>
            <a:r>
              <a:rPr lang="pt-BR" dirty="0" smtClean="0"/>
              <a:t> principal conceito envolvido na verificação da integridade de uma mídia é o cálculo realizado com a utilização de  funcões de autenticação unidirecional conhecida com hash.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Funções hash geram a partir de uma entrada digital de qualquer tamanho uma saída de tamanho fixo.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519" y="3429000"/>
            <a:ext cx="40290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95913" y="5623267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01: função hash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1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A função hash transforma uma grande quantidade de bits (informação original) em uma seguência sempre do mesmo tamanho (valor hash) não sendo possível recuperar o valor inicial a partir da soma hash gerada.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Como o tamanho da soma hash gerada é limitado podem haver colisões – valores hash iguais para valores de entrada diferentes.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94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325011" y="6361856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02: colisão em saídas de função hash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32" y="3026094"/>
            <a:ext cx="515302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6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Quanto maior a dificuldade de se encontrar colisões melhor é o algoritmo.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Exemplos de algoritmos:</a:t>
            </a:r>
          </a:p>
          <a:p>
            <a:pPr lvl="1" algn="just"/>
            <a:r>
              <a:rPr lang="pt-BR" dirty="0" smtClean="0"/>
              <a:t>MD5 – saída de 128 bits</a:t>
            </a:r>
          </a:p>
          <a:p>
            <a:pPr lvl="1" algn="just"/>
            <a:r>
              <a:rPr lang="pt-BR" dirty="0" smtClean="0"/>
              <a:t>SHA-1 – saída de 160 bits</a:t>
            </a:r>
          </a:p>
          <a:p>
            <a:pPr lvl="1" algn="just"/>
            <a:r>
              <a:rPr lang="pt-BR" dirty="0" smtClean="0"/>
              <a:t>SHA-256 – saída de 256 bits</a:t>
            </a:r>
          </a:p>
          <a:p>
            <a:pPr lvl="1" algn="just"/>
            <a:r>
              <a:rPr lang="pt-BR" dirty="0" smtClean="0"/>
              <a:t>SHA-512 – saída de 512 bits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	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Anexos com conteúdo digital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Funcões unidirecionais (Hash)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Quando um único bit é alterado em um informação que foi submetida a uma função hash o resultado desta informação ao ser novamente submetida à função hash não será o mesmo do valor hash anterior à modificação.</a:t>
            </a:r>
            <a:r>
              <a:rPr lang="pt-BR" dirty="0"/>
              <a:t>	</a:t>
            </a:r>
            <a:endParaRPr lang="pt-BR" dirty="0" smtClean="0"/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1141</TotalTime>
  <Words>692</Words>
  <Application>Microsoft Office PowerPoint</Application>
  <PresentationFormat>Apresentação no Ecrã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Claridade</vt:lpstr>
      <vt:lpstr>PERÍCIA EM INFORMÁTICA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  <vt:lpstr>Anexos com conteúdo digital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91</cp:revision>
  <dcterms:created xsi:type="dcterms:W3CDTF">2013-08-02T14:08:40Z</dcterms:created>
  <dcterms:modified xsi:type="dcterms:W3CDTF">2013-11-10T17:08:44Z</dcterms:modified>
</cp:coreProperties>
</file>