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F79F61B-52D0-4429-AB69-4D9EB3DF3B26}" type="datetimeFigureOut">
              <a:rPr lang="pt-BR" smtClean="0"/>
              <a:t>07/02/2013</a:t>
            </a:fld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389EE50-D185-45E3-AE14-A28219DE86D0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Projeto integrado.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7406640" cy="1752600"/>
          </a:xfrm>
        </p:spPr>
        <p:txBody>
          <a:bodyPr/>
          <a:lstStyle/>
          <a:p>
            <a:r>
              <a:rPr lang="pt-BR" dirty="0" smtClean="0"/>
              <a:t>Aula 01</a:t>
            </a:r>
          </a:p>
          <a:p>
            <a:r>
              <a:rPr lang="pt-BR" dirty="0" smtClean="0"/>
              <a:t>Conceitos Iniciais</a:t>
            </a:r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49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289" y="1628800"/>
            <a:ext cx="7629525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354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276872"/>
            <a:ext cx="669302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617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48880"/>
            <a:ext cx="705802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4764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97935"/>
            <a:ext cx="7267575" cy="475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448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0848"/>
            <a:ext cx="69151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894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1"/>
            <a:ext cx="5688632" cy="4126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349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Conceitos iniciais.</a:t>
            </a:r>
            <a:endParaRPr lang="pt-BR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Elaboração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276872"/>
            <a:ext cx="638175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82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</TotalTime>
  <Words>38</Words>
  <Application>Microsoft Office PowerPoint</Application>
  <PresentationFormat>Apresentação no Ecrã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Solstício</vt:lpstr>
      <vt:lpstr>Projeto integrado.</vt:lpstr>
      <vt:lpstr>Conceitos iniciais.</vt:lpstr>
      <vt:lpstr>Conceitos iniciais.</vt:lpstr>
      <vt:lpstr>Conceitos iniciais.</vt:lpstr>
      <vt:lpstr>Conceitos iniciais.</vt:lpstr>
      <vt:lpstr>Conceitos iniciais.</vt:lpstr>
      <vt:lpstr>Conceitos iniciais.</vt:lpstr>
      <vt:lpstr>Conceitos iniciais.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integrado.</dc:title>
  <dc:creator>diovani</dc:creator>
  <cp:lastModifiedBy>diovani</cp:lastModifiedBy>
  <cp:revision>2</cp:revision>
  <dcterms:created xsi:type="dcterms:W3CDTF">2013-02-07T12:39:07Z</dcterms:created>
  <dcterms:modified xsi:type="dcterms:W3CDTF">2013-02-07T12:49:36Z</dcterms:modified>
</cp:coreProperties>
</file>