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6" r:id="rId30"/>
    <p:sldId id="287" r:id="rId31"/>
    <p:sldId id="285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185DC-D730-4767-8DED-AA976F4E9E6B}" type="doc">
      <dgm:prSet loTypeId="urn:microsoft.com/office/officeart/2005/8/layout/hierarchy4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AF593F3-A065-43C0-8C0D-5B0667EAAF96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Aquisição estratégica e abastecimento</a:t>
          </a:r>
          <a:endParaRPr lang="pt-BR" dirty="0">
            <a:solidFill>
              <a:schemeClr val="tx1"/>
            </a:solidFill>
          </a:endParaRPr>
        </a:p>
      </dgm:t>
    </dgm:pt>
    <dgm:pt modelId="{2BBDF7E3-4766-4C8D-A7E4-59CA2DD79170}" type="parTrans" cxnId="{57CD5D7D-0B51-4501-83F3-BE9FFCFB858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8D3920E-7ED1-4C41-9EC9-131D79CD09C9}" type="sibTrans" cxnId="{57CD5D7D-0B51-4501-83F3-BE9FFCFB858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921130-C892-4BEE-BA73-772E26B0BFFD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Previsão e planejamento da demanda</a:t>
          </a:r>
          <a:endParaRPr lang="pt-BR" dirty="0">
            <a:solidFill>
              <a:schemeClr val="tx1"/>
            </a:solidFill>
          </a:endParaRPr>
        </a:p>
      </dgm:t>
    </dgm:pt>
    <dgm:pt modelId="{DC77A538-20AF-4557-BD3C-9F230511ED51}" type="parTrans" cxnId="{10B60778-39D9-43AD-A4F0-2B37FC18F32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E83039A-6F37-4438-ACE2-E42B371E68A7}" type="sibTrans" cxnId="{10B60778-39D9-43AD-A4F0-2B37FC18F32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0D392E5-D3BD-4582-A962-51BE178D134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Rede de distribuição e operações de armazenamento</a:t>
          </a:r>
          <a:endParaRPr lang="pt-BR" dirty="0">
            <a:solidFill>
              <a:schemeClr val="tx1"/>
            </a:solidFill>
          </a:endParaRPr>
        </a:p>
      </dgm:t>
    </dgm:pt>
    <dgm:pt modelId="{7C31E86D-9A13-4DC5-81CB-8F3C9FADBC4C}" type="parTrans" cxnId="{E51017C0-5156-4A1E-AD36-61C0F704C9B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3B77D71-44FF-4324-8301-F4A54E3762EC}" type="sibTrans" cxnId="{E51017C0-5156-4A1E-AD36-61C0F704C9B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2071EA9-316E-43DE-AC1D-800B9E7C6C2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Logística de produção</a:t>
          </a:r>
          <a:endParaRPr lang="pt-BR" dirty="0">
            <a:solidFill>
              <a:schemeClr val="tx1"/>
            </a:solidFill>
          </a:endParaRPr>
        </a:p>
      </dgm:t>
    </dgm:pt>
    <dgm:pt modelId="{E6B674AA-5AAD-42CB-A025-B40F96E70A27}" type="parTrans" cxnId="{64DD0958-9AFE-4E98-8937-E5170CF1A33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15E3145-71DB-41ED-8DD6-B1669C5EA3D3}" type="sibTrans" cxnId="{64DD0958-9AFE-4E98-8937-E5170CF1A33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223FB40-3DA5-4B4A-A877-436B09050BB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Atendimento | satisfação do pedido do cliente</a:t>
          </a:r>
          <a:endParaRPr lang="pt-BR" dirty="0">
            <a:solidFill>
              <a:schemeClr val="tx1"/>
            </a:solidFill>
          </a:endParaRPr>
        </a:p>
      </dgm:t>
    </dgm:pt>
    <dgm:pt modelId="{401F0DE1-7F6E-4B33-BE59-36CAF895B305}" type="parTrans" cxnId="{1D160ED4-1C0A-44B8-B89F-5F65F7AF6DC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DCFC91-6E83-46B0-A08B-FCE4EE173044}" type="sibTrans" cxnId="{1D160ED4-1C0A-44B8-B89F-5F65F7AF6DC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723A38B-F4E5-4B84-8024-B77C1ABE98D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Administração de transportes e remessa</a:t>
          </a:r>
          <a:endParaRPr lang="pt-BR" dirty="0">
            <a:solidFill>
              <a:schemeClr val="tx1"/>
            </a:solidFill>
          </a:endParaRPr>
        </a:p>
      </dgm:t>
    </dgm:pt>
    <dgm:pt modelId="{F7E806A4-66E9-4238-A4F3-B0921074EEA1}" type="parTrans" cxnId="{95053E24-82E0-4CF3-9DE4-D32E75231C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0136A41-AE70-49FA-88B6-30861A4C7101}" type="sibTrans" cxnId="{95053E24-82E0-4CF3-9DE4-D32E75231C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71F8AA3-C84C-4EC3-BFE8-3EB7FFE1F24F}" type="pres">
      <dgm:prSet presAssocID="{618185DC-D730-4767-8DED-AA976F4E9E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06096DE-69DA-4DC6-B7C8-E6A535670BA2}" type="pres">
      <dgm:prSet presAssocID="{BAF593F3-A065-43C0-8C0D-5B0667EAAF96}" presName="vertOne" presStyleCnt="0"/>
      <dgm:spPr/>
    </dgm:pt>
    <dgm:pt modelId="{422F862E-DA61-46EF-A2BE-14D4984CBFD4}" type="pres">
      <dgm:prSet presAssocID="{BAF593F3-A065-43C0-8C0D-5B0667EAAF9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E740D1-6C32-400B-9E48-9AF0ECC7849C}" type="pres">
      <dgm:prSet presAssocID="{BAF593F3-A065-43C0-8C0D-5B0667EAAF96}" presName="parTransOne" presStyleCnt="0"/>
      <dgm:spPr/>
    </dgm:pt>
    <dgm:pt modelId="{6FE060FA-00FD-477B-B567-6B706207AD78}" type="pres">
      <dgm:prSet presAssocID="{BAF593F3-A065-43C0-8C0D-5B0667EAAF96}" presName="horzOne" presStyleCnt="0"/>
      <dgm:spPr/>
    </dgm:pt>
    <dgm:pt modelId="{CE67B786-C583-4CE8-AAAE-F160598179CB}" type="pres">
      <dgm:prSet presAssocID="{93921130-C892-4BEE-BA73-772E26B0BFFD}" presName="vertTwo" presStyleCnt="0"/>
      <dgm:spPr/>
    </dgm:pt>
    <dgm:pt modelId="{55FA8B4C-56E9-4D70-98E8-A4A475B73C9C}" type="pres">
      <dgm:prSet presAssocID="{93921130-C892-4BEE-BA73-772E26B0BFF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D59EA4-C7FE-40DD-A10A-FFB1F6849A4B}" type="pres">
      <dgm:prSet presAssocID="{93921130-C892-4BEE-BA73-772E26B0BFFD}" presName="parTransTwo" presStyleCnt="0"/>
      <dgm:spPr/>
    </dgm:pt>
    <dgm:pt modelId="{8B92F55E-51DC-47F5-A37E-FBF3807B2D0C}" type="pres">
      <dgm:prSet presAssocID="{93921130-C892-4BEE-BA73-772E26B0BFFD}" presName="horzTwo" presStyleCnt="0"/>
      <dgm:spPr/>
    </dgm:pt>
    <dgm:pt modelId="{314667AD-4A2E-4BD8-A288-03D8517BEA64}" type="pres">
      <dgm:prSet presAssocID="{30D392E5-D3BD-4582-A962-51BE178D134E}" presName="vertThree" presStyleCnt="0"/>
      <dgm:spPr/>
    </dgm:pt>
    <dgm:pt modelId="{C71B482A-7310-41F2-943E-5ADBFD495DFC}" type="pres">
      <dgm:prSet presAssocID="{30D392E5-D3BD-4582-A962-51BE178D134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41463A9-DE18-4DE8-BDCC-85B4E2EB678B}" type="pres">
      <dgm:prSet presAssocID="{30D392E5-D3BD-4582-A962-51BE178D134E}" presName="horzThree" presStyleCnt="0"/>
      <dgm:spPr/>
    </dgm:pt>
    <dgm:pt modelId="{048CCAED-31D4-4697-9D7A-3DBC85BFB990}" type="pres">
      <dgm:prSet presAssocID="{E3B77D71-44FF-4324-8301-F4A54E3762EC}" presName="sibSpaceThree" presStyleCnt="0"/>
      <dgm:spPr/>
    </dgm:pt>
    <dgm:pt modelId="{8D9B6535-DA4E-4D3E-A6E5-6C165C3A6140}" type="pres">
      <dgm:prSet presAssocID="{F2071EA9-316E-43DE-AC1D-800B9E7C6C2E}" presName="vertThree" presStyleCnt="0"/>
      <dgm:spPr/>
    </dgm:pt>
    <dgm:pt modelId="{59F919BF-8757-4CB8-9B5B-55E1FADB497A}" type="pres">
      <dgm:prSet presAssocID="{F2071EA9-316E-43DE-AC1D-800B9E7C6C2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AE5D57A-4101-43D8-B235-49B96FA11247}" type="pres">
      <dgm:prSet presAssocID="{F2071EA9-316E-43DE-AC1D-800B9E7C6C2E}" presName="horzThree" presStyleCnt="0"/>
      <dgm:spPr/>
    </dgm:pt>
    <dgm:pt modelId="{B854F131-85B8-462A-9C51-35DF23DFAE93}" type="pres">
      <dgm:prSet presAssocID="{BE83039A-6F37-4438-ACE2-E42B371E68A7}" presName="sibSpaceTwo" presStyleCnt="0"/>
      <dgm:spPr/>
    </dgm:pt>
    <dgm:pt modelId="{2F48761C-EDAC-415A-9D98-7AFFCF24335D}" type="pres">
      <dgm:prSet presAssocID="{2223FB40-3DA5-4B4A-A877-436B09050BB8}" presName="vertTwo" presStyleCnt="0"/>
      <dgm:spPr/>
    </dgm:pt>
    <dgm:pt modelId="{51CE4AB3-DC5E-4106-9ED4-C5988C101EFD}" type="pres">
      <dgm:prSet presAssocID="{2223FB40-3DA5-4B4A-A877-436B09050BB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651BA15-A237-46A1-B4BA-2B589B3CE622}" type="pres">
      <dgm:prSet presAssocID="{2223FB40-3DA5-4B4A-A877-436B09050BB8}" presName="parTransTwo" presStyleCnt="0"/>
      <dgm:spPr/>
    </dgm:pt>
    <dgm:pt modelId="{38C08C72-0104-49FE-BAA1-0DB89F304B28}" type="pres">
      <dgm:prSet presAssocID="{2223FB40-3DA5-4B4A-A877-436B09050BB8}" presName="horzTwo" presStyleCnt="0"/>
      <dgm:spPr/>
    </dgm:pt>
    <dgm:pt modelId="{0FC6BFCB-AB18-4892-8888-6B18AF8227CF}" type="pres">
      <dgm:prSet presAssocID="{E723A38B-F4E5-4B84-8024-B77C1ABE98D1}" presName="vertThree" presStyleCnt="0"/>
      <dgm:spPr/>
    </dgm:pt>
    <dgm:pt modelId="{5A14AE9D-DCAE-4819-A13E-BEC06F1C1144}" type="pres">
      <dgm:prSet presAssocID="{E723A38B-F4E5-4B84-8024-B77C1ABE98D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748D18-F242-4458-95C2-2303F4A7D0FE}" type="pres">
      <dgm:prSet presAssocID="{E723A38B-F4E5-4B84-8024-B77C1ABE98D1}" presName="horzThree" presStyleCnt="0"/>
      <dgm:spPr/>
    </dgm:pt>
  </dgm:ptLst>
  <dgm:cxnLst>
    <dgm:cxn modelId="{6A39BA51-CE20-4FB2-880C-427B37A0B2A5}" type="presOf" srcId="{2223FB40-3DA5-4B4A-A877-436B09050BB8}" destId="{51CE4AB3-DC5E-4106-9ED4-C5988C101EFD}" srcOrd="0" destOrd="0" presId="urn:microsoft.com/office/officeart/2005/8/layout/hierarchy4"/>
    <dgm:cxn modelId="{10B60778-39D9-43AD-A4F0-2B37FC18F32A}" srcId="{BAF593F3-A065-43C0-8C0D-5B0667EAAF96}" destId="{93921130-C892-4BEE-BA73-772E26B0BFFD}" srcOrd="0" destOrd="0" parTransId="{DC77A538-20AF-4557-BD3C-9F230511ED51}" sibTransId="{BE83039A-6F37-4438-ACE2-E42B371E68A7}"/>
    <dgm:cxn modelId="{57CD5D7D-0B51-4501-83F3-BE9FFCFB858B}" srcId="{618185DC-D730-4767-8DED-AA976F4E9E6B}" destId="{BAF593F3-A065-43C0-8C0D-5B0667EAAF96}" srcOrd="0" destOrd="0" parTransId="{2BBDF7E3-4766-4C8D-A7E4-59CA2DD79170}" sibTransId="{28D3920E-7ED1-4C41-9EC9-131D79CD09C9}"/>
    <dgm:cxn modelId="{DBA2DEF4-C388-4678-988D-68E87964F8BC}" type="presOf" srcId="{93921130-C892-4BEE-BA73-772E26B0BFFD}" destId="{55FA8B4C-56E9-4D70-98E8-A4A475B73C9C}" srcOrd="0" destOrd="0" presId="urn:microsoft.com/office/officeart/2005/8/layout/hierarchy4"/>
    <dgm:cxn modelId="{64065DB4-8B25-4EA9-BD61-6A349B765423}" type="presOf" srcId="{BAF593F3-A065-43C0-8C0D-5B0667EAAF96}" destId="{422F862E-DA61-46EF-A2BE-14D4984CBFD4}" srcOrd="0" destOrd="0" presId="urn:microsoft.com/office/officeart/2005/8/layout/hierarchy4"/>
    <dgm:cxn modelId="{E51017C0-5156-4A1E-AD36-61C0F704C9B5}" srcId="{93921130-C892-4BEE-BA73-772E26B0BFFD}" destId="{30D392E5-D3BD-4582-A962-51BE178D134E}" srcOrd="0" destOrd="0" parTransId="{7C31E86D-9A13-4DC5-81CB-8F3C9FADBC4C}" sibTransId="{E3B77D71-44FF-4324-8301-F4A54E3762EC}"/>
    <dgm:cxn modelId="{95053E24-82E0-4CF3-9DE4-D32E75231CD4}" srcId="{2223FB40-3DA5-4B4A-A877-436B09050BB8}" destId="{E723A38B-F4E5-4B84-8024-B77C1ABE98D1}" srcOrd="0" destOrd="0" parTransId="{F7E806A4-66E9-4238-A4F3-B0921074EEA1}" sibTransId="{00136A41-AE70-49FA-88B6-30861A4C7101}"/>
    <dgm:cxn modelId="{1D160ED4-1C0A-44B8-B89F-5F65F7AF6DCE}" srcId="{BAF593F3-A065-43C0-8C0D-5B0667EAAF96}" destId="{2223FB40-3DA5-4B4A-A877-436B09050BB8}" srcOrd="1" destOrd="0" parTransId="{401F0DE1-7F6E-4B33-BE59-36CAF895B305}" sibTransId="{94DCFC91-6E83-46B0-A08B-FCE4EE173044}"/>
    <dgm:cxn modelId="{88B5A1FD-1CCC-40E4-B7AB-C4F0F20D0E1A}" type="presOf" srcId="{F2071EA9-316E-43DE-AC1D-800B9E7C6C2E}" destId="{59F919BF-8757-4CB8-9B5B-55E1FADB497A}" srcOrd="0" destOrd="0" presId="urn:microsoft.com/office/officeart/2005/8/layout/hierarchy4"/>
    <dgm:cxn modelId="{64DD0958-9AFE-4E98-8937-E5170CF1A335}" srcId="{93921130-C892-4BEE-BA73-772E26B0BFFD}" destId="{F2071EA9-316E-43DE-AC1D-800B9E7C6C2E}" srcOrd="1" destOrd="0" parTransId="{E6B674AA-5AAD-42CB-A025-B40F96E70A27}" sibTransId="{615E3145-71DB-41ED-8DD6-B1669C5EA3D3}"/>
    <dgm:cxn modelId="{DA2CEF45-7782-4EE6-A6D5-9525A4116FE6}" type="presOf" srcId="{30D392E5-D3BD-4582-A962-51BE178D134E}" destId="{C71B482A-7310-41F2-943E-5ADBFD495DFC}" srcOrd="0" destOrd="0" presId="urn:microsoft.com/office/officeart/2005/8/layout/hierarchy4"/>
    <dgm:cxn modelId="{E1014663-BE73-4586-9C2B-A7A95648F4E1}" type="presOf" srcId="{E723A38B-F4E5-4B84-8024-B77C1ABE98D1}" destId="{5A14AE9D-DCAE-4819-A13E-BEC06F1C1144}" srcOrd="0" destOrd="0" presId="urn:microsoft.com/office/officeart/2005/8/layout/hierarchy4"/>
    <dgm:cxn modelId="{59E953D4-F50D-4BDF-9169-FDF1DF754D72}" type="presOf" srcId="{618185DC-D730-4767-8DED-AA976F4E9E6B}" destId="{C71F8AA3-C84C-4EC3-BFE8-3EB7FFE1F24F}" srcOrd="0" destOrd="0" presId="urn:microsoft.com/office/officeart/2005/8/layout/hierarchy4"/>
    <dgm:cxn modelId="{37C65824-6B1B-415C-A1D9-874DA67E16C1}" type="presParOf" srcId="{C71F8AA3-C84C-4EC3-BFE8-3EB7FFE1F24F}" destId="{F06096DE-69DA-4DC6-B7C8-E6A535670BA2}" srcOrd="0" destOrd="0" presId="urn:microsoft.com/office/officeart/2005/8/layout/hierarchy4"/>
    <dgm:cxn modelId="{C5B56D86-5AFC-4FBA-B150-D1FCE8CE9B67}" type="presParOf" srcId="{F06096DE-69DA-4DC6-B7C8-E6A535670BA2}" destId="{422F862E-DA61-46EF-A2BE-14D4984CBFD4}" srcOrd="0" destOrd="0" presId="urn:microsoft.com/office/officeart/2005/8/layout/hierarchy4"/>
    <dgm:cxn modelId="{B1136F6E-D405-439F-9490-2F7DFE59421C}" type="presParOf" srcId="{F06096DE-69DA-4DC6-B7C8-E6A535670BA2}" destId="{14E740D1-6C32-400B-9E48-9AF0ECC7849C}" srcOrd="1" destOrd="0" presId="urn:microsoft.com/office/officeart/2005/8/layout/hierarchy4"/>
    <dgm:cxn modelId="{4A89ACF7-D3D1-4ACB-977B-3FD0BC993F20}" type="presParOf" srcId="{F06096DE-69DA-4DC6-B7C8-E6A535670BA2}" destId="{6FE060FA-00FD-477B-B567-6B706207AD78}" srcOrd="2" destOrd="0" presId="urn:microsoft.com/office/officeart/2005/8/layout/hierarchy4"/>
    <dgm:cxn modelId="{AC729FFF-EC22-4EA8-8CB4-05BA5DCDE804}" type="presParOf" srcId="{6FE060FA-00FD-477B-B567-6B706207AD78}" destId="{CE67B786-C583-4CE8-AAAE-F160598179CB}" srcOrd="0" destOrd="0" presId="urn:microsoft.com/office/officeart/2005/8/layout/hierarchy4"/>
    <dgm:cxn modelId="{70BCADE0-1602-4A6D-8CE8-BA812BC51C39}" type="presParOf" srcId="{CE67B786-C583-4CE8-AAAE-F160598179CB}" destId="{55FA8B4C-56E9-4D70-98E8-A4A475B73C9C}" srcOrd="0" destOrd="0" presId="urn:microsoft.com/office/officeart/2005/8/layout/hierarchy4"/>
    <dgm:cxn modelId="{A2029CAA-2A6A-45AA-BF27-630BFCE39467}" type="presParOf" srcId="{CE67B786-C583-4CE8-AAAE-F160598179CB}" destId="{ABD59EA4-C7FE-40DD-A10A-FFB1F6849A4B}" srcOrd="1" destOrd="0" presId="urn:microsoft.com/office/officeart/2005/8/layout/hierarchy4"/>
    <dgm:cxn modelId="{059CC055-4625-4D40-8F17-4AE61ED88442}" type="presParOf" srcId="{CE67B786-C583-4CE8-AAAE-F160598179CB}" destId="{8B92F55E-51DC-47F5-A37E-FBF3807B2D0C}" srcOrd="2" destOrd="0" presId="urn:microsoft.com/office/officeart/2005/8/layout/hierarchy4"/>
    <dgm:cxn modelId="{FC30B999-FC03-4828-9781-795FF112F01F}" type="presParOf" srcId="{8B92F55E-51DC-47F5-A37E-FBF3807B2D0C}" destId="{314667AD-4A2E-4BD8-A288-03D8517BEA64}" srcOrd="0" destOrd="0" presId="urn:microsoft.com/office/officeart/2005/8/layout/hierarchy4"/>
    <dgm:cxn modelId="{426E69B4-BF2E-4ACE-8BF2-FB677612FF81}" type="presParOf" srcId="{314667AD-4A2E-4BD8-A288-03D8517BEA64}" destId="{C71B482A-7310-41F2-943E-5ADBFD495DFC}" srcOrd="0" destOrd="0" presId="urn:microsoft.com/office/officeart/2005/8/layout/hierarchy4"/>
    <dgm:cxn modelId="{CCC92309-C976-47E5-AD24-C2E2955A4D12}" type="presParOf" srcId="{314667AD-4A2E-4BD8-A288-03D8517BEA64}" destId="{741463A9-DE18-4DE8-BDCC-85B4E2EB678B}" srcOrd="1" destOrd="0" presId="urn:microsoft.com/office/officeart/2005/8/layout/hierarchy4"/>
    <dgm:cxn modelId="{70272D67-D9F2-4F51-A240-C6A0D225AACA}" type="presParOf" srcId="{8B92F55E-51DC-47F5-A37E-FBF3807B2D0C}" destId="{048CCAED-31D4-4697-9D7A-3DBC85BFB990}" srcOrd="1" destOrd="0" presId="urn:microsoft.com/office/officeart/2005/8/layout/hierarchy4"/>
    <dgm:cxn modelId="{5C91E98C-EB1A-4D62-9A47-D85ABAABD05E}" type="presParOf" srcId="{8B92F55E-51DC-47F5-A37E-FBF3807B2D0C}" destId="{8D9B6535-DA4E-4D3E-A6E5-6C165C3A6140}" srcOrd="2" destOrd="0" presId="urn:microsoft.com/office/officeart/2005/8/layout/hierarchy4"/>
    <dgm:cxn modelId="{D45DFEB4-2FA7-4B38-BBA7-5DF131C8D224}" type="presParOf" srcId="{8D9B6535-DA4E-4D3E-A6E5-6C165C3A6140}" destId="{59F919BF-8757-4CB8-9B5B-55E1FADB497A}" srcOrd="0" destOrd="0" presId="urn:microsoft.com/office/officeart/2005/8/layout/hierarchy4"/>
    <dgm:cxn modelId="{EECA1A6E-4211-43EB-8570-CE849415E527}" type="presParOf" srcId="{8D9B6535-DA4E-4D3E-A6E5-6C165C3A6140}" destId="{2AE5D57A-4101-43D8-B235-49B96FA11247}" srcOrd="1" destOrd="0" presId="urn:microsoft.com/office/officeart/2005/8/layout/hierarchy4"/>
    <dgm:cxn modelId="{8A18CF15-4CBF-40DC-93C5-B5CDBF36E27F}" type="presParOf" srcId="{6FE060FA-00FD-477B-B567-6B706207AD78}" destId="{B854F131-85B8-462A-9C51-35DF23DFAE93}" srcOrd="1" destOrd="0" presId="urn:microsoft.com/office/officeart/2005/8/layout/hierarchy4"/>
    <dgm:cxn modelId="{7A030746-30C8-4669-92CE-05109813AD94}" type="presParOf" srcId="{6FE060FA-00FD-477B-B567-6B706207AD78}" destId="{2F48761C-EDAC-415A-9D98-7AFFCF24335D}" srcOrd="2" destOrd="0" presId="urn:microsoft.com/office/officeart/2005/8/layout/hierarchy4"/>
    <dgm:cxn modelId="{609544A0-E0F7-4098-90AE-4EF2B4D323AC}" type="presParOf" srcId="{2F48761C-EDAC-415A-9D98-7AFFCF24335D}" destId="{51CE4AB3-DC5E-4106-9ED4-C5988C101EFD}" srcOrd="0" destOrd="0" presId="urn:microsoft.com/office/officeart/2005/8/layout/hierarchy4"/>
    <dgm:cxn modelId="{FC65EA35-9DE3-4312-AF57-DC5CB84E7BA1}" type="presParOf" srcId="{2F48761C-EDAC-415A-9D98-7AFFCF24335D}" destId="{2651BA15-A237-46A1-B4BA-2B589B3CE622}" srcOrd="1" destOrd="0" presId="urn:microsoft.com/office/officeart/2005/8/layout/hierarchy4"/>
    <dgm:cxn modelId="{CE6BF167-5315-47FF-88A0-0D23636EC494}" type="presParOf" srcId="{2F48761C-EDAC-415A-9D98-7AFFCF24335D}" destId="{38C08C72-0104-49FE-BAA1-0DB89F304B28}" srcOrd="2" destOrd="0" presId="urn:microsoft.com/office/officeart/2005/8/layout/hierarchy4"/>
    <dgm:cxn modelId="{D8894CF5-8024-44DA-B200-386F5EC252DA}" type="presParOf" srcId="{38C08C72-0104-49FE-BAA1-0DB89F304B28}" destId="{0FC6BFCB-AB18-4892-8888-6B18AF8227CF}" srcOrd="0" destOrd="0" presId="urn:microsoft.com/office/officeart/2005/8/layout/hierarchy4"/>
    <dgm:cxn modelId="{7D520F47-4A09-49D5-B743-83DCE04D62D6}" type="presParOf" srcId="{0FC6BFCB-AB18-4892-8888-6B18AF8227CF}" destId="{5A14AE9D-DCAE-4819-A13E-BEC06F1C1144}" srcOrd="0" destOrd="0" presId="urn:microsoft.com/office/officeart/2005/8/layout/hierarchy4"/>
    <dgm:cxn modelId="{8A13E059-E60B-4903-97FA-195F3D3A50FC}" type="presParOf" srcId="{0FC6BFCB-AB18-4892-8888-6B18AF8227CF}" destId="{D6748D18-F242-4458-95C2-2303F4A7D0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A54F7-EF3E-40F0-AE1B-A7D612F04464}" type="doc">
      <dgm:prSet loTypeId="urn:microsoft.com/office/officeart/2005/8/layout/hierarchy3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E451CC49-4F4E-45BC-9B37-3D274CCB6351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Ferramentas de comunicação eletrônica</a:t>
          </a:r>
          <a:endParaRPr lang="pt-BR" dirty="0">
            <a:solidFill>
              <a:sysClr val="windowText" lastClr="000000"/>
            </a:solidFill>
          </a:endParaRPr>
        </a:p>
      </dgm:t>
    </dgm:pt>
    <dgm:pt modelId="{CD38DC9C-E903-4017-BBCD-2965B70D8DB5}" type="parTrans" cxnId="{A4FA5FE5-7EEC-463C-B32D-DD517774C7E3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D6EED613-5D9D-4A07-AC93-F72E4BE9FA1E}" type="sibTrans" cxnId="{A4FA5FE5-7EEC-463C-B32D-DD517774C7E3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6A22DF15-0EB4-4080-8B85-9E60104F3714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E-mail</a:t>
          </a:r>
          <a:endParaRPr lang="pt-BR" dirty="0">
            <a:solidFill>
              <a:sysClr val="windowText" lastClr="000000"/>
            </a:solidFill>
          </a:endParaRPr>
        </a:p>
      </dgm:t>
    </dgm:pt>
    <dgm:pt modelId="{1333C76C-10CC-4074-83ED-28D597DE7E26}" type="parTrans" cxnId="{3EC9552B-BB8F-46F4-B40C-231EF6E9EB6F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EE1BC543-9DCD-4CBF-81C7-FB6EB64F7E6D}" type="sibTrans" cxnId="{3EC9552B-BB8F-46F4-B40C-231EF6E9EB6F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C3E08C02-4352-4F43-8041-AA6DEB2CA760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Correio de voz</a:t>
          </a:r>
          <a:endParaRPr lang="pt-BR" dirty="0">
            <a:solidFill>
              <a:sysClr val="windowText" lastClr="000000"/>
            </a:solidFill>
          </a:endParaRPr>
        </a:p>
      </dgm:t>
    </dgm:pt>
    <dgm:pt modelId="{374F6025-4D26-42EA-84DE-890A4C7C6D09}" type="parTrans" cxnId="{68359792-9C0C-428B-B4B8-57E0F53524E9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0E0AD319-B6B7-4150-BABA-7F895FF87AA7}" type="sibTrans" cxnId="{68359792-9C0C-428B-B4B8-57E0F53524E9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468824D0-32BB-41E8-97B7-69F9A7C486CE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Ferramentas para a conferência eletrônica</a:t>
          </a:r>
          <a:endParaRPr lang="pt-BR" dirty="0">
            <a:solidFill>
              <a:sysClr val="windowText" lastClr="000000"/>
            </a:solidFill>
          </a:endParaRPr>
        </a:p>
      </dgm:t>
    </dgm:pt>
    <dgm:pt modelId="{BD19F2A3-8D4A-4A62-B28C-ADB3C9813E89}" type="parTrans" cxnId="{554463BF-9C01-4AAA-9030-72CDE00498FC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12473523-FBFF-40F7-A13E-223138B09A04}" type="sibTrans" cxnId="{554463BF-9C01-4AAA-9030-72CDE00498FC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D29389E0-C3A6-4C2E-B9F5-EF6CE15E51A8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Conferência por dados</a:t>
          </a:r>
          <a:endParaRPr lang="pt-BR" dirty="0">
            <a:solidFill>
              <a:sysClr val="windowText" lastClr="000000"/>
            </a:solidFill>
          </a:endParaRPr>
        </a:p>
      </dgm:t>
    </dgm:pt>
    <dgm:pt modelId="{BDF7C4E6-A443-4F3A-9E6D-2BDB47A5D38B}" type="parTrans" cxnId="{072FF950-C89E-47CB-B980-5CD278506A29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5DA26F11-1B0F-4EB2-AE37-90A0899CC3BB}" type="sibTrans" cxnId="{072FF950-C89E-47CB-B980-5CD278506A29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12E6220E-F28F-4C2E-A904-7DFE610F7953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Conferência por voz</a:t>
          </a:r>
          <a:endParaRPr lang="pt-BR" dirty="0">
            <a:solidFill>
              <a:sysClr val="windowText" lastClr="000000"/>
            </a:solidFill>
          </a:endParaRPr>
        </a:p>
      </dgm:t>
    </dgm:pt>
    <dgm:pt modelId="{36A8AFE3-D726-41B7-A6BE-4486FB180251}" type="parTrans" cxnId="{1DD8AC0F-30C5-4EE5-BEF0-1168E3E6EEFE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16882BBD-53E9-401E-91A9-4F96DDC02393}" type="sibTrans" cxnId="{1DD8AC0F-30C5-4EE5-BEF0-1168E3E6EEFE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0C381EC9-816D-41D6-A4CA-8A01C347B33B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Fax</a:t>
          </a:r>
          <a:endParaRPr lang="pt-BR" dirty="0">
            <a:solidFill>
              <a:sysClr val="windowText" lastClr="000000"/>
            </a:solidFill>
          </a:endParaRPr>
        </a:p>
      </dgm:t>
    </dgm:pt>
    <dgm:pt modelId="{0957CD37-D0B6-4616-8758-71BB5420FDA7}" type="parTrans" cxnId="{A0AB01A3-FF3A-49BA-B7DE-5EEA5DF435DA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EC17F17A-3D74-4DD7-B5BF-F6F304D45C05}" type="sibTrans" cxnId="{A0AB01A3-FF3A-49BA-B7DE-5EEA5DF435DA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8FE535BF-0256-448E-A2EF-BEDDE81D8B91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Publicação na rede</a:t>
          </a:r>
          <a:endParaRPr lang="pt-BR" dirty="0">
            <a:solidFill>
              <a:sysClr val="windowText" lastClr="000000"/>
            </a:solidFill>
          </a:endParaRPr>
        </a:p>
      </dgm:t>
    </dgm:pt>
    <dgm:pt modelId="{AFC7174D-3B9B-47AD-9E4C-63D0EAB59B6A}" type="parTrans" cxnId="{E8EB4C2C-D6A6-4609-91C9-1AB37072BD3B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159A0CDD-7C80-4B87-8F86-0C15878852F8}" type="sibTrans" cxnId="{E8EB4C2C-D6A6-4609-91C9-1AB37072BD3B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73FA7D78-14EA-40E1-8215-E3D917E9A6F3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Telefone na Internet, Page, etc.</a:t>
          </a:r>
          <a:endParaRPr lang="pt-BR" dirty="0">
            <a:solidFill>
              <a:sysClr val="windowText" lastClr="000000"/>
            </a:solidFill>
          </a:endParaRPr>
        </a:p>
      </dgm:t>
    </dgm:pt>
    <dgm:pt modelId="{6B10D9D2-C7CC-4170-90C9-E3A957AF1B69}" type="parTrans" cxnId="{D5C4E956-F161-4CDE-9D46-3AAED4519174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594FE3A6-D2C1-4B5C-B238-B20A9C747160}" type="sibTrans" cxnId="{D5C4E956-F161-4CDE-9D46-3AAED4519174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B808D7A1-1E83-4132-972E-588B1A74A727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Vídeo conferência</a:t>
          </a:r>
          <a:endParaRPr lang="pt-BR" dirty="0">
            <a:solidFill>
              <a:sysClr val="windowText" lastClr="000000"/>
            </a:solidFill>
          </a:endParaRPr>
        </a:p>
      </dgm:t>
    </dgm:pt>
    <dgm:pt modelId="{9E1AE1CB-8F22-4658-BA29-C50754A42E3F}" type="parTrans" cxnId="{70FFC3D9-24A2-42C3-90D3-B6203C855E4E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69C06353-A691-4875-A0F7-9B6839CFC781}" type="sibTrans" cxnId="{70FFC3D9-24A2-42C3-90D3-B6203C855E4E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B20637B6-1037-4AE1-9DAA-53A47B4D35B6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Fórum de discussão</a:t>
          </a:r>
          <a:endParaRPr lang="pt-BR" dirty="0">
            <a:solidFill>
              <a:sysClr val="windowText" lastClr="000000"/>
            </a:solidFill>
          </a:endParaRPr>
        </a:p>
      </dgm:t>
    </dgm:pt>
    <dgm:pt modelId="{DE0414C5-9666-4EFF-A82D-85CE322601FA}" type="parTrans" cxnId="{C211BAF5-CDCD-447A-9C96-D333E2022F55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AB7D9E90-89EF-4C4E-9D5C-43C9D65F7E84}" type="sibTrans" cxnId="{C211BAF5-CDCD-447A-9C96-D333E2022F55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250E726F-0F6F-4341-86EC-3F66AE06D80B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Sistemas de bate-papo</a:t>
          </a:r>
          <a:endParaRPr lang="pt-BR" dirty="0">
            <a:solidFill>
              <a:sysClr val="windowText" lastClr="000000"/>
            </a:solidFill>
          </a:endParaRPr>
        </a:p>
      </dgm:t>
    </dgm:pt>
    <dgm:pt modelId="{CF1270AF-CA48-4327-A7A5-EA1712F9F2CE}" type="parTrans" cxnId="{50351CC6-045B-4EA1-B6A4-875830C2B623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935673C8-F141-41A9-A113-49217B3878AA}" type="sibTrans" cxnId="{50351CC6-045B-4EA1-B6A4-875830C2B623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68B2D23F-6482-4637-BE9E-8783A8D7769D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Sistemas de reuniões eletrônicas</a:t>
          </a:r>
          <a:endParaRPr lang="pt-BR" dirty="0">
            <a:solidFill>
              <a:sysClr val="windowText" lastClr="000000"/>
            </a:solidFill>
          </a:endParaRPr>
        </a:p>
      </dgm:t>
    </dgm:pt>
    <dgm:pt modelId="{DA376331-BF26-4AF7-8AEF-BD09BE489208}" type="parTrans" cxnId="{D838E610-8775-4321-A586-9465DB59DEF0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5314809E-195C-40AA-91B6-A528F3977FE0}" type="sibTrans" cxnId="{D838E610-8775-4321-A586-9465DB59DEF0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921B2B44-632F-4359-A765-3383209E201B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Ferramentas de controle do trabalho colaborativo</a:t>
          </a:r>
          <a:endParaRPr lang="pt-BR" dirty="0">
            <a:solidFill>
              <a:sysClr val="windowText" lastClr="000000"/>
            </a:solidFill>
          </a:endParaRPr>
        </a:p>
      </dgm:t>
    </dgm:pt>
    <dgm:pt modelId="{3014FAD0-0182-4EA5-BD5C-FCC9AAA6F578}" type="parTrans" cxnId="{02DB8487-23B4-4CDB-A133-07F44E584F59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8C68EAFD-DFB8-491F-ABE3-C8727976C0E7}" type="sibTrans" cxnId="{02DB8487-23B4-4CDB-A133-07F44E584F59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0A80EC1E-5ADE-47FA-8E83-183D1AC657F6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Agendamento e programação</a:t>
          </a:r>
          <a:endParaRPr lang="pt-BR" dirty="0">
            <a:solidFill>
              <a:sysClr val="windowText" lastClr="000000"/>
            </a:solidFill>
          </a:endParaRPr>
        </a:p>
      </dgm:t>
    </dgm:pt>
    <dgm:pt modelId="{D1F33A19-41E6-4D87-ABDA-8FBCBD71D570}" type="parTrans" cxnId="{718A20E5-4ED6-4E96-8679-B08DB574FE8C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3E201E3C-B435-4C83-9384-B308C6771C17}" type="sibTrans" cxnId="{718A20E5-4ED6-4E96-8679-B08DB574FE8C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DE14CBA7-20EA-4561-83FF-027D12915B86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Gerenciamento de projetos e atividades</a:t>
          </a:r>
          <a:endParaRPr lang="pt-BR" dirty="0">
            <a:solidFill>
              <a:sysClr val="windowText" lastClr="000000"/>
            </a:solidFill>
          </a:endParaRPr>
        </a:p>
      </dgm:t>
    </dgm:pt>
    <dgm:pt modelId="{6B32CA9B-B48B-405C-A312-3DA32DCE3839}" type="parTrans" cxnId="{C4C0114C-DC02-4970-91C8-CF5ACB2A1F71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02BC1B3C-D01C-4614-B69B-4210F8E18C86}" type="sibTrans" cxnId="{C4C0114C-DC02-4970-91C8-CF5ACB2A1F71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875EFAE4-023D-412D-AD32-AD7F3C1135C3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Sistemas de fluxo de trabalho</a:t>
          </a:r>
          <a:endParaRPr lang="pt-BR" dirty="0">
            <a:solidFill>
              <a:sysClr val="windowText" lastClr="000000"/>
            </a:solidFill>
          </a:endParaRPr>
        </a:p>
      </dgm:t>
    </dgm:pt>
    <dgm:pt modelId="{3C6768F2-5594-481E-84FB-4C59AC4DB79A}" type="parTrans" cxnId="{82BF590C-6E54-4156-B4EF-6C46A70C6D3A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D8EF03AE-C497-46BC-89CF-A1BF18202C4A}" type="sibTrans" cxnId="{82BF590C-6E54-4156-B4EF-6C46A70C6D3A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EED4CBCC-557D-43EB-9773-BD511BD7FE37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Compartilhamento de documentos</a:t>
          </a:r>
          <a:endParaRPr lang="pt-BR" dirty="0">
            <a:solidFill>
              <a:sysClr val="windowText" lastClr="000000"/>
            </a:solidFill>
          </a:endParaRPr>
        </a:p>
      </dgm:t>
    </dgm:pt>
    <dgm:pt modelId="{77357E51-5DFD-4C83-83AD-24AF0B3DBDC7}" type="parTrans" cxnId="{4C301A2D-9A9C-4A66-9220-616392FD63A6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472922A0-5ADD-42EB-AAAB-F80E143417E3}" type="sibTrans" cxnId="{4C301A2D-9A9C-4A66-9220-616392FD63A6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614F370B-741B-48BC-8A12-D8960BF8D970}">
      <dgm:prSet phldrT="[Texto]"/>
      <dgm:spPr/>
      <dgm:t>
        <a:bodyPr/>
        <a:lstStyle/>
        <a:p>
          <a:r>
            <a:rPr lang="pt-BR" dirty="0" smtClean="0">
              <a:solidFill>
                <a:sysClr val="windowText" lastClr="000000"/>
              </a:solidFill>
            </a:rPr>
            <a:t>Gerenciamento de conhecimento</a:t>
          </a:r>
          <a:endParaRPr lang="pt-BR" dirty="0">
            <a:solidFill>
              <a:sysClr val="windowText" lastClr="000000"/>
            </a:solidFill>
          </a:endParaRPr>
        </a:p>
      </dgm:t>
    </dgm:pt>
    <dgm:pt modelId="{E9F8C8CB-1901-4B96-BF04-D677CEEF6712}" type="parTrans" cxnId="{F1D326B6-D7C7-4B53-ADFA-6168AB702F22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B08F3714-5CDE-4AFB-977B-C2889E1A7BAE}" type="sibTrans" cxnId="{F1D326B6-D7C7-4B53-ADFA-6168AB702F22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B8927263-30F8-43EC-9552-CC5E5375A436}" type="pres">
      <dgm:prSet presAssocID="{291A54F7-EF3E-40F0-AE1B-A7D612F044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9571A67-7C9F-421F-8C08-D7FA4B474271}" type="pres">
      <dgm:prSet presAssocID="{E451CC49-4F4E-45BC-9B37-3D274CCB6351}" presName="root" presStyleCnt="0"/>
      <dgm:spPr/>
    </dgm:pt>
    <dgm:pt modelId="{7137EB63-2BA2-4EBD-9992-431092B58A70}" type="pres">
      <dgm:prSet presAssocID="{E451CC49-4F4E-45BC-9B37-3D274CCB6351}" presName="rootComposite" presStyleCnt="0"/>
      <dgm:spPr/>
    </dgm:pt>
    <dgm:pt modelId="{4C97FA8F-9C51-4305-8598-BCF39F9DEB2C}" type="pres">
      <dgm:prSet presAssocID="{E451CC49-4F4E-45BC-9B37-3D274CCB6351}" presName="rootText" presStyleLbl="node1" presStyleIdx="0" presStyleCnt="3" custScaleX="237953"/>
      <dgm:spPr/>
      <dgm:t>
        <a:bodyPr/>
        <a:lstStyle/>
        <a:p>
          <a:endParaRPr lang="pt-BR"/>
        </a:p>
      </dgm:t>
    </dgm:pt>
    <dgm:pt modelId="{2F0A6635-229B-4FCE-B3A7-7575DD1532FD}" type="pres">
      <dgm:prSet presAssocID="{E451CC49-4F4E-45BC-9B37-3D274CCB6351}" presName="rootConnector" presStyleLbl="node1" presStyleIdx="0" presStyleCnt="3"/>
      <dgm:spPr/>
      <dgm:t>
        <a:bodyPr/>
        <a:lstStyle/>
        <a:p>
          <a:endParaRPr lang="pt-BR"/>
        </a:p>
      </dgm:t>
    </dgm:pt>
    <dgm:pt modelId="{18000691-265B-4018-97BF-74F49628D50D}" type="pres">
      <dgm:prSet presAssocID="{E451CC49-4F4E-45BC-9B37-3D274CCB6351}" presName="childShape" presStyleCnt="0"/>
      <dgm:spPr/>
    </dgm:pt>
    <dgm:pt modelId="{0C44D877-6730-465A-820B-C12278ACD1DB}" type="pres">
      <dgm:prSet presAssocID="{1333C76C-10CC-4074-83ED-28D597DE7E26}" presName="Name13" presStyleLbl="parChTrans1D2" presStyleIdx="0" presStyleCnt="16"/>
      <dgm:spPr/>
      <dgm:t>
        <a:bodyPr/>
        <a:lstStyle/>
        <a:p>
          <a:endParaRPr lang="pt-BR"/>
        </a:p>
      </dgm:t>
    </dgm:pt>
    <dgm:pt modelId="{A5815FAB-241D-4DFD-9D55-71F3C1C3F049}" type="pres">
      <dgm:prSet presAssocID="{6A22DF15-0EB4-4080-8B85-9E60104F3714}" presName="childText" presStyleLbl="bgAcc1" presStyleIdx="0" presStyleCnt="16" custScaleX="2008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B798C8-FBEB-4256-9321-BDA609B90DB6}" type="pres">
      <dgm:prSet presAssocID="{374F6025-4D26-42EA-84DE-890A4C7C6D09}" presName="Name13" presStyleLbl="parChTrans1D2" presStyleIdx="1" presStyleCnt="16"/>
      <dgm:spPr/>
      <dgm:t>
        <a:bodyPr/>
        <a:lstStyle/>
        <a:p>
          <a:endParaRPr lang="pt-BR"/>
        </a:p>
      </dgm:t>
    </dgm:pt>
    <dgm:pt modelId="{3CA1FDAF-9426-4A91-8A26-17D92B8C26CB}" type="pres">
      <dgm:prSet presAssocID="{C3E08C02-4352-4F43-8041-AA6DEB2CA760}" presName="childText" presStyleLbl="bgAcc1" presStyleIdx="1" presStyleCnt="16" custScaleX="2008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0C343B-9BEF-4F9E-BE1B-F3F16DBBEA93}" type="pres">
      <dgm:prSet presAssocID="{0957CD37-D0B6-4616-8758-71BB5420FDA7}" presName="Name13" presStyleLbl="parChTrans1D2" presStyleIdx="2" presStyleCnt="16"/>
      <dgm:spPr/>
      <dgm:t>
        <a:bodyPr/>
        <a:lstStyle/>
        <a:p>
          <a:endParaRPr lang="pt-BR"/>
        </a:p>
      </dgm:t>
    </dgm:pt>
    <dgm:pt modelId="{9CE2358E-BF0A-455F-A06D-A8A25F617F3B}" type="pres">
      <dgm:prSet presAssocID="{0C381EC9-816D-41D6-A4CA-8A01C347B33B}" presName="childText" presStyleLbl="bgAcc1" presStyleIdx="2" presStyleCnt="16" custScaleX="185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3ED38D-DE15-4440-BB5E-5DB888E1CD23}" type="pres">
      <dgm:prSet presAssocID="{AFC7174D-3B9B-47AD-9E4C-63D0EAB59B6A}" presName="Name13" presStyleLbl="parChTrans1D2" presStyleIdx="3" presStyleCnt="16"/>
      <dgm:spPr/>
      <dgm:t>
        <a:bodyPr/>
        <a:lstStyle/>
        <a:p>
          <a:endParaRPr lang="pt-BR"/>
        </a:p>
      </dgm:t>
    </dgm:pt>
    <dgm:pt modelId="{446626B9-19F6-4DE8-B9CC-4D1D9B1B1164}" type="pres">
      <dgm:prSet presAssocID="{8FE535BF-0256-448E-A2EF-BEDDE81D8B91}" presName="childText" presStyleLbl="bgAcc1" presStyleIdx="3" presStyleCnt="16" custScaleX="2008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1726DF-DAC1-4DFA-888F-015442AABA36}" type="pres">
      <dgm:prSet presAssocID="{6B10D9D2-C7CC-4170-90C9-E3A957AF1B69}" presName="Name13" presStyleLbl="parChTrans1D2" presStyleIdx="4" presStyleCnt="16"/>
      <dgm:spPr/>
      <dgm:t>
        <a:bodyPr/>
        <a:lstStyle/>
        <a:p>
          <a:endParaRPr lang="pt-BR"/>
        </a:p>
      </dgm:t>
    </dgm:pt>
    <dgm:pt modelId="{A9EB307A-AD3B-4051-85F0-DD1C1C23154B}" type="pres">
      <dgm:prSet presAssocID="{73FA7D78-14EA-40E1-8215-E3D917E9A6F3}" presName="childText" presStyleLbl="bgAcc1" presStyleIdx="4" presStyleCnt="16" custScaleX="2162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DBF64A-732E-4C2E-92A2-2558D1A928B5}" type="pres">
      <dgm:prSet presAssocID="{468824D0-32BB-41E8-97B7-69F9A7C486CE}" presName="root" presStyleCnt="0"/>
      <dgm:spPr/>
    </dgm:pt>
    <dgm:pt modelId="{5BB8D3FC-8A3A-45EF-A623-8935642DD318}" type="pres">
      <dgm:prSet presAssocID="{468824D0-32BB-41E8-97B7-69F9A7C486CE}" presName="rootComposite" presStyleCnt="0"/>
      <dgm:spPr/>
    </dgm:pt>
    <dgm:pt modelId="{DB4D8300-47C5-4336-91A1-E942A2EB09FC}" type="pres">
      <dgm:prSet presAssocID="{468824D0-32BB-41E8-97B7-69F9A7C486CE}" presName="rootText" presStyleLbl="node1" presStyleIdx="1" presStyleCnt="3" custScaleX="212883"/>
      <dgm:spPr/>
      <dgm:t>
        <a:bodyPr/>
        <a:lstStyle/>
        <a:p>
          <a:endParaRPr lang="pt-BR"/>
        </a:p>
      </dgm:t>
    </dgm:pt>
    <dgm:pt modelId="{DD1BCDD7-C6EE-475F-B1A8-F94E6B6BE64F}" type="pres">
      <dgm:prSet presAssocID="{468824D0-32BB-41E8-97B7-69F9A7C486CE}" presName="rootConnector" presStyleLbl="node1" presStyleIdx="1" presStyleCnt="3"/>
      <dgm:spPr/>
      <dgm:t>
        <a:bodyPr/>
        <a:lstStyle/>
        <a:p>
          <a:endParaRPr lang="pt-BR"/>
        </a:p>
      </dgm:t>
    </dgm:pt>
    <dgm:pt modelId="{DBF12A60-D34B-41D6-8F8F-09A8CD8CB424}" type="pres">
      <dgm:prSet presAssocID="{468824D0-32BB-41E8-97B7-69F9A7C486CE}" presName="childShape" presStyleCnt="0"/>
      <dgm:spPr/>
    </dgm:pt>
    <dgm:pt modelId="{8E74C049-A89A-465A-B2D4-338BC40BA8F4}" type="pres">
      <dgm:prSet presAssocID="{BDF7C4E6-A443-4F3A-9E6D-2BDB47A5D38B}" presName="Name13" presStyleLbl="parChTrans1D2" presStyleIdx="5" presStyleCnt="16"/>
      <dgm:spPr/>
      <dgm:t>
        <a:bodyPr/>
        <a:lstStyle/>
        <a:p>
          <a:endParaRPr lang="pt-BR"/>
        </a:p>
      </dgm:t>
    </dgm:pt>
    <dgm:pt modelId="{0D6965AD-59E4-4C94-84E3-307B74889F74}" type="pres">
      <dgm:prSet presAssocID="{D29389E0-C3A6-4C2E-B9F5-EF6CE15E51A8}" presName="childText" presStyleLbl="bgAcc1" presStyleIdx="5" presStyleCnt="16" custScaleX="1900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3BCB8A-21F5-47B3-927E-D8F1292A6E12}" type="pres">
      <dgm:prSet presAssocID="{36A8AFE3-D726-41B7-A6BE-4486FB180251}" presName="Name13" presStyleLbl="parChTrans1D2" presStyleIdx="6" presStyleCnt="16"/>
      <dgm:spPr/>
      <dgm:t>
        <a:bodyPr/>
        <a:lstStyle/>
        <a:p>
          <a:endParaRPr lang="pt-BR"/>
        </a:p>
      </dgm:t>
    </dgm:pt>
    <dgm:pt modelId="{78C72171-46CE-47AB-A306-E515A63372E7}" type="pres">
      <dgm:prSet presAssocID="{12E6220E-F28F-4C2E-A904-7DFE610F7953}" presName="childText" presStyleLbl="bgAcc1" presStyleIdx="6" presStyleCnt="16" custScaleX="1900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E541E5-ABE1-49A4-BEBF-5CF54F3603A7}" type="pres">
      <dgm:prSet presAssocID="{9E1AE1CB-8F22-4658-BA29-C50754A42E3F}" presName="Name13" presStyleLbl="parChTrans1D2" presStyleIdx="7" presStyleCnt="16"/>
      <dgm:spPr/>
      <dgm:t>
        <a:bodyPr/>
        <a:lstStyle/>
        <a:p>
          <a:endParaRPr lang="pt-BR"/>
        </a:p>
      </dgm:t>
    </dgm:pt>
    <dgm:pt modelId="{135F62CC-67DB-4CB8-A97D-EA4468DA9F53}" type="pres">
      <dgm:prSet presAssocID="{B808D7A1-1E83-4132-972E-588B1A74A727}" presName="childText" presStyleLbl="bgAcc1" presStyleIdx="7" presStyleCnt="16" custScaleX="1904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5B81F4-2444-42A5-926C-D4358C174159}" type="pres">
      <dgm:prSet presAssocID="{DE0414C5-9666-4EFF-A82D-85CE322601FA}" presName="Name13" presStyleLbl="parChTrans1D2" presStyleIdx="8" presStyleCnt="16"/>
      <dgm:spPr/>
      <dgm:t>
        <a:bodyPr/>
        <a:lstStyle/>
        <a:p>
          <a:endParaRPr lang="pt-BR"/>
        </a:p>
      </dgm:t>
    </dgm:pt>
    <dgm:pt modelId="{54F94A3C-1262-41C9-837D-7F3B2B0B8ADC}" type="pres">
      <dgm:prSet presAssocID="{B20637B6-1037-4AE1-9DAA-53A47B4D35B6}" presName="childText" presStyleLbl="bgAcc1" presStyleIdx="8" presStyleCnt="16" custScaleX="1900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2E952-91A5-4536-9547-FBB03F93936B}" type="pres">
      <dgm:prSet presAssocID="{CF1270AF-CA48-4327-A7A5-EA1712F9F2CE}" presName="Name13" presStyleLbl="parChTrans1D2" presStyleIdx="9" presStyleCnt="16"/>
      <dgm:spPr/>
      <dgm:t>
        <a:bodyPr/>
        <a:lstStyle/>
        <a:p>
          <a:endParaRPr lang="pt-BR"/>
        </a:p>
      </dgm:t>
    </dgm:pt>
    <dgm:pt modelId="{0A7C2053-AC9B-4136-ADDF-0A362E22350F}" type="pres">
      <dgm:prSet presAssocID="{250E726F-0F6F-4341-86EC-3F66AE06D80B}" presName="childText" presStyleLbl="bgAcc1" presStyleIdx="9" presStyleCnt="16" custScaleX="192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9BC3FC-6115-4F77-AAD4-C0AC954F4FE2}" type="pres">
      <dgm:prSet presAssocID="{DA376331-BF26-4AF7-8AEF-BD09BE489208}" presName="Name13" presStyleLbl="parChTrans1D2" presStyleIdx="10" presStyleCnt="16"/>
      <dgm:spPr/>
      <dgm:t>
        <a:bodyPr/>
        <a:lstStyle/>
        <a:p>
          <a:endParaRPr lang="pt-BR"/>
        </a:p>
      </dgm:t>
    </dgm:pt>
    <dgm:pt modelId="{5883B8C3-6014-4DDC-9C07-BFF4B9A9A68D}" type="pres">
      <dgm:prSet presAssocID="{68B2D23F-6482-4637-BE9E-8783A8D7769D}" presName="childText" presStyleLbl="bgAcc1" presStyleIdx="10" presStyleCnt="16" custScaleX="1900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5981C6-4896-4DAF-B666-E81882F12508}" type="pres">
      <dgm:prSet presAssocID="{921B2B44-632F-4359-A765-3383209E201B}" presName="root" presStyleCnt="0"/>
      <dgm:spPr/>
    </dgm:pt>
    <dgm:pt modelId="{0606EA91-5DC4-4C3E-AAC5-B03E732067E9}" type="pres">
      <dgm:prSet presAssocID="{921B2B44-632F-4359-A765-3383209E201B}" presName="rootComposite" presStyleCnt="0"/>
      <dgm:spPr/>
    </dgm:pt>
    <dgm:pt modelId="{B39D246C-1E34-4A2C-879C-800A92799611}" type="pres">
      <dgm:prSet presAssocID="{921B2B44-632F-4359-A765-3383209E201B}" presName="rootText" presStyleLbl="node1" presStyleIdx="2" presStyleCnt="3" custScaleX="209260"/>
      <dgm:spPr/>
      <dgm:t>
        <a:bodyPr/>
        <a:lstStyle/>
        <a:p>
          <a:endParaRPr lang="pt-BR"/>
        </a:p>
      </dgm:t>
    </dgm:pt>
    <dgm:pt modelId="{B15EDD1B-2E7B-4343-9DD9-F8F13E08D1C5}" type="pres">
      <dgm:prSet presAssocID="{921B2B44-632F-4359-A765-3383209E201B}" presName="rootConnector" presStyleLbl="node1" presStyleIdx="2" presStyleCnt="3"/>
      <dgm:spPr/>
      <dgm:t>
        <a:bodyPr/>
        <a:lstStyle/>
        <a:p>
          <a:endParaRPr lang="pt-BR"/>
        </a:p>
      </dgm:t>
    </dgm:pt>
    <dgm:pt modelId="{FCBFD4C9-DF4D-4CDE-B403-B369389093B1}" type="pres">
      <dgm:prSet presAssocID="{921B2B44-632F-4359-A765-3383209E201B}" presName="childShape" presStyleCnt="0"/>
      <dgm:spPr/>
    </dgm:pt>
    <dgm:pt modelId="{DF542651-5887-4144-9615-2695B7CB1CD4}" type="pres">
      <dgm:prSet presAssocID="{D1F33A19-41E6-4D87-ABDA-8FBCBD71D570}" presName="Name13" presStyleLbl="parChTrans1D2" presStyleIdx="11" presStyleCnt="16"/>
      <dgm:spPr/>
      <dgm:t>
        <a:bodyPr/>
        <a:lstStyle/>
        <a:p>
          <a:endParaRPr lang="pt-BR"/>
        </a:p>
      </dgm:t>
    </dgm:pt>
    <dgm:pt modelId="{B4CA7C00-2748-429F-A776-8844E3F54F33}" type="pres">
      <dgm:prSet presAssocID="{0A80EC1E-5ADE-47FA-8E83-183D1AC657F6}" presName="childText" presStyleLbl="bgAcc1" presStyleIdx="11" presStyleCnt="16" custScaleX="1934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DABC33-24BC-4E0D-87FF-FCE6F8354B7B}" type="pres">
      <dgm:prSet presAssocID="{6B32CA9B-B48B-405C-A312-3DA32DCE3839}" presName="Name13" presStyleLbl="parChTrans1D2" presStyleIdx="12" presStyleCnt="16"/>
      <dgm:spPr/>
      <dgm:t>
        <a:bodyPr/>
        <a:lstStyle/>
        <a:p>
          <a:endParaRPr lang="pt-BR"/>
        </a:p>
      </dgm:t>
    </dgm:pt>
    <dgm:pt modelId="{305938E0-6188-4675-889F-3E29048B8105}" type="pres">
      <dgm:prSet presAssocID="{DE14CBA7-20EA-4561-83FF-027D12915B86}" presName="childText" presStyleLbl="bgAcc1" presStyleIdx="12" presStyleCnt="16" custScaleX="1934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B9D5AE-9620-4D31-81A1-474B1E3BA8D9}" type="pres">
      <dgm:prSet presAssocID="{3C6768F2-5594-481E-84FB-4C59AC4DB79A}" presName="Name13" presStyleLbl="parChTrans1D2" presStyleIdx="13" presStyleCnt="16"/>
      <dgm:spPr/>
      <dgm:t>
        <a:bodyPr/>
        <a:lstStyle/>
        <a:p>
          <a:endParaRPr lang="pt-BR"/>
        </a:p>
      </dgm:t>
    </dgm:pt>
    <dgm:pt modelId="{C6991ACF-8277-4123-AACF-F46DBDCD6755}" type="pres">
      <dgm:prSet presAssocID="{875EFAE4-023D-412D-AD32-AD7F3C1135C3}" presName="childText" presStyleLbl="bgAcc1" presStyleIdx="13" presStyleCnt="16" custScaleX="1881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EE127-3642-4106-8F13-098D9D790F3E}" type="pres">
      <dgm:prSet presAssocID="{77357E51-5DFD-4C83-83AD-24AF0B3DBDC7}" presName="Name13" presStyleLbl="parChTrans1D2" presStyleIdx="14" presStyleCnt="16"/>
      <dgm:spPr/>
      <dgm:t>
        <a:bodyPr/>
        <a:lstStyle/>
        <a:p>
          <a:endParaRPr lang="pt-BR"/>
        </a:p>
      </dgm:t>
    </dgm:pt>
    <dgm:pt modelId="{88EB631E-C04F-4D17-9206-F5DC54CF15C0}" type="pres">
      <dgm:prSet presAssocID="{EED4CBCC-557D-43EB-9773-BD511BD7FE37}" presName="childText" presStyleLbl="bgAcc1" presStyleIdx="14" presStyleCnt="16" custScaleX="1881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053D15-3917-4AED-8021-A5F9961BBE89}" type="pres">
      <dgm:prSet presAssocID="{E9F8C8CB-1901-4B96-BF04-D677CEEF6712}" presName="Name13" presStyleLbl="parChTrans1D2" presStyleIdx="15" presStyleCnt="16"/>
      <dgm:spPr/>
      <dgm:t>
        <a:bodyPr/>
        <a:lstStyle/>
        <a:p>
          <a:endParaRPr lang="pt-BR"/>
        </a:p>
      </dgm:t>
    </dgm:pt>
    <dgm:pt modelId="{9615B625-6662-4DC7-852D-11BBF715B81D}" type="pres">
      <dgm:prSet presAssocID="{614F370B-741B-48BC-8A12-D8960BF8D970}" presName="childText" presStyleLbl="bgAcc1" presStyleIdx="15" presStyleCnt="16" custScaleX="1881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4C7613-B22C-44BC-9AF8-6A172F046851}" type="presOf" srcId="{EED4CBCC-557D-43EB-9773-BD511BD7FE37}" destId="{88EB631E-C04F-4D17-9206-F5DC54CF15C0}" srcOrd="0" destOrd="0" presId="urn:microsoft.com/office/officeart/2005/8/layout/hierarchy3"/>
    <dgm:cxn modelId="{68359792-9C0C-428B-B4B8-57E0F53524E9}" srcId="{E451CC49-4F4E-45BC-9B37-3D274CCB6351}" destId="{C3E08C02-4352-4F43-8041-AA6DEB2CA760}" srcOrd="1" destOrd="0" parTransId="{374F6025-4D26-42EA-84DE-890A4C7C6D09}" sibTransId="{0E0AD319-B6B7-4150-BABA-7F895FF87AA7}"/>
    <dgm:cxn modelId="{CC825A31-71C0-4BB3-951B-58E182FB747E}" type="presOf" srcId="{6B32CA9B-B48B-405C-A312-3DA32DCE3839}" destId="{18DABC33-24BC-4E0D-87FF-FCE6F8354B7B}" srcOrd="0" destOrd="0" presId="urn:microsoft.com/office/officeart/2005/8/layout/hierarchy3"/>
    <dgm:cxn modelId="{7F73800E-8666-4420-AA39-C67175E43AAB}" type="presOf" srcId="{CF1270AF-CA48-4327-A7A5-EA1712F9F2CE}" destId="{BAE2E952-91A5-4536-9547-FBB03F93936B}" srcOrd="0" destOrd="0" presId="urn:microsoft.com/office/officeart/2005/8/layout/hierarchy3"/>
    <dgm:cxn modelId="{5D3C6124-692C-4ECA-9930-7DDF13ADA730}" type="presOf" srcId="{C3E08C02-4352-4F43-8041-AA6DEB2CA760}" destId="{3CA1FDAF-9426-4A91-8A26-17D92B8C26CB}" srcOrd="0" destOrd="0" presId="urn:microsoft.com/office/officeart/2005/8/layout/hierarchy3"/>
    <dgm:cxn modelId="{D88F28E3-0ECD-4E86-8284-4523928F60DC}" type="presOf" srcId="{291A54F7-EF3E-40F0-AE1B-A7D612F04464}" destId="{B8927263-30F8-43EC-9552-CC5E5375A436}" srcOrd="0" destOrd="0" presId="urn:microsoft.com/office/officeart/2005/8/layout/hierarchy3"/>
    <dgm:cxn modelId="{E6020669-DA0D-415C-9BA6-B34DA51C0B4F}" type="presOf" srcId="{AFC7174D-3B9B-47AD-9E4C-63D0EAB59B6A}" destId="{DD3ED38D-DE15-4440-BB5E-5DB888E1CD23}" srcOrd="0" destOrd="0" presId="urn:microsoft.com/office/officeart/2005/8/layout/hierarchy3"/>
    <dgm:cxn modelId="{D8CE217E-B154-4AB0-9B62-BFBE746B201C}" type="presOf" srcId="{8FE535BF-0256-448E-A2EF-BEDDE81D8B91}" destId="{446626B9-19F6-4DE8-B9CC-4D1D9B1B1164}" srcOrd="0" destOrd="0" presId="urn:microsoft.com/office/officeart/2005/8/layout/hierarchy3"/>
    <dgm:cxn modelId="{A4FA5FE5-7EEC-463C-B32D-DD517774C7E3}" srcId="{291A54F7-EF3E-40F0-AE1B-A7D612F04464}" destId="{E451CC49-4F4E-45BC-9B37-3D274CCB6351}" srcOrd="0" destOrd="0" parTransId="{CD38DC9C-E903-4017-BBCD-2965B70D8DB5}" sibTransId="{D6EED613-5D9D-4A07-AC93-F72E4BE9FA1E}"/>
    <dgm:cxn modelId="{64DC3189-3A50-44A4-AE15-811AD44E4CE3}" type="presOf" srcId="{875EFAE4-023D-412D-AD32-AD7F3C1135C3}" destId="{C6991ACF-8277-4123-AACF-F46DBDCD6755}" srcOrd="0" destOrd="0" presId="urn:microsoft.com/office/officeart/2005/8/layout/hierarchy3"/>
    <dgm:cxn modelId="{C4C0114C-DC02-4970-91C8-CF5ACB2A1F71}" srcId="{921B2B44-632F-4359-A765-3383209E201B}" destId="{DE14CBA7-20EA-4561-83FF-027D12915B86}" srcOrd="1" destOrd="0" parTransId="{6B32CA9B-B48B-405C-A312-3DA32DCE3839}" sibTransId="{02BC1B3C-D01C-4614-B69B-4210F8E18C86}"/>
    <dgm:cxn modelId="{AF1061D8-7F84-4C38-8312-C6C1E307783D}" type="presOf" srcId="{77357E51-5DFD-4C83-83AD-24AF0B3DBDC7}" destId="{327EE127-3642-4106-8F13-098D9D790F3E}" srcOrd="0" destOrd="0" presId="urn:microsoft.com/office/officeart/2005/8/layout/hierarchy3"/>
    <dgm:cxn modelId="{D47DCFD5-2036-4557-BE80-229D78E0340F}" type="presOf" srcId="{0C381EC9-816D-41D6-A4CA-8A01C347B33B}" destId="{9CE2358E-BF0A-455F-A06D-A8A25F617F3B}" srcOrd="0" destOrd="0" presId="urn:microsoft.com/office/officeart/2005/8/layout/hierarchy3"/>
    <dgm:cxn modelId="{A262D915-C51E-4EF0-9EC4-3607AC39DF29}" type="presOf" srcId="{B808D7A1-1E83-4132-972E-588B1A74A727}" destId="{135F62CC-67DB-4CB8-A97D-EA4468DA9F53}" srcOrd="0" destOrd="0" presId="urn:microsoft.com/office/officeart/2005/8/layout/hierarchy3"/>
    <dgm:cxn modelId="{554463BF-9C01-4AAA-9030-72CDE00498FC}" srcId="{291A54F7-EF3E-40F0-AE1B-A7D612F04464}" destId="{468824D0-32BB-41E8-97B7-69F9A7C486CE}" srcOrd="1" destOrd="0" parTransId="{BD19F2A3-8D4A-4A62-B28C-ADB3C9813E89}" sibTransId="{12473523-FBFF-40F7-A13E-223138B09A04}"/>
    <dgm:cxn modelId="{F1D326B6-D7C7-4B53-ADFA-6168AB702F22}" srcId="{921B2B44-632F-4359-A765-3383209E201B}" destId="{614F370B-741B-48BC-8A12-D8960BF8D970}" srcOrd="4" destOrd="0" parTransId="{E9F8C8CB-1901-4B96-BF04-D677CEEF6712}" sibTransId="{B08F3714-5CDE-4AFB-977B-C2889E1A7BAE}"/>
    <dgm:cxn modelId="{2033930C-6AE7-4833-988C-18B7DE3D7E5D}" type="presOf" srcId="{E451CC49-4F4E-45BC-9B37-3D274CCB6351}" destId="{2F0A6635-229B-4FCE-B3A7-7575DD1532FD}" srcOrd="1" destOrd="0" presId="urn:microsoft.com/office/officeart/2005/8/layout/hierarchy3"/>
    <dgm:cxn modelId="{50351CC6-045B-4EA1-B6A4-875830C2B623}" srcId="{468824D0-32BB-41E8-97B7-69F9A7C486CE}" destId="{250E726F-0F6F-4341-86EC-3F66AE06D80B}" srcOrd="4" destOrd="0" parTransId="{CF1270AF-CA48-4327-A7A5-EA1712F9F2CE}" sibTransId="{935673C8-F141-41A9-A113-49217B3878AA}"/>
    <dgm:cxn modelId="{1DD8AC0F-30C5-4EE5-BEF0-1168E3E6EEFE}" srcId="{468824D0-32BB-41E8-97B7-69F9A7C486CE}" destId="{12E6220E-F28F-4C2E-A904-7DFE610F7953}" srcOrd="1" destOrd="0" parTransId="{36A8AFE3-D726-41B7-A6BE-4486FB180251}" sibTransId="{16882BBD-53E9-401E-91A9-4F96DDC02393}"/>
    <dgm:cxn modelId="{02DB8487-23B4-4CDB-A133-07F44E584F59}" srcId="{291A54F7-EF3E-40F0-AE1B-A7D612F04464}" destId="{921B2B44-632F-4359-A765-3383209E201B}" srcOrd="2" destOrd="0" parTransId="{3014FAD0-0182-4EA5-BD5C-FCC9AAA6F578}" sibTransId="{8C68EAFD-DFB8-491F-ABE3-C8727976C0E7}"/>
    <dgm:cxn modelId="{96AC47D8-4F3A-431E-94BF-A095EFD48A00}" type="presOf" srcId="{DE0414C5-9666-4EFF-A82D-85CE322601FA}" destId="{195B81F4-2444-42A5-926C-D4358C174159}" srcOrd="0" destOrd="0" presId="urn:microsoft.com/office/officeart/2005/8/layout/hierarchy3"/>
    <dgm:cxn modelId="{4BCE77CD-FAC1-4152-8944-1F448066ECBA}" type="presOf" srcId="{6B10D9D2-C7CC-4170-90C9-E3A957AF1B69}" destId="{451726DF-DAC1-4DFA-888F-015442AABA36}" srcOrd="0" destOrd="0" presId="urn:microsoft.com/office/officeart/2005/8/layout/hierarchy3"/>
    <dgm:cxn modelId="{D5C4E956-F161-4CDE-9D46-3AAED4519174}" srcId="{E451CC49-4F4E-45BC-9B37-3D274CCB6351}" destId="{73FA7D78-14EA-40E1-8215-E3D917E9A6F3}" srcOrd="4" destOrd="0" parTransId="{6B10D9D2-C7CC-4170-90C9-E3A957AF1B69}" sibTransId="{594FE3A6-D2C1-4B5C-B238-B20A9C747160}"/>
    <dgm:cxn modelId="{68F222A6-D339-4299-8184-C7394FE738C3}" type="presOf" srcId="{DE14CBA7-20EA-4561-83FF-027D12915B86}" destId="{305938E0-6188-4675-889F-3E29048B8105}" srcOrd="0" destOrd="0" presId="urn:microsoft.com/office/officeart/2005/8/layout/hierarchy3"/>
    <dgm:cxn modelId="{AE7CFD3D-BE9B-4D2B-B27A-6B892B8E386A}" type="presOf" srcId="{0957CD37-D0B6-4616-8758-71BB5420FDA7}" destId="{090C343B-9BEF-4F9E-BE1B-F3F16DBBEA93}" srcOrd="0" destOrd="0" presId="urn:microsoft.com/office/officeart/2005/8/layout/hierarchy3"/>
    <dgm:cxn modelId="{69B27ADE-1D0C-46F9-A259-8497F00A36A8}" type="presOf" srcId="{468824D0-32BB-41E8-97B7-69F9A7C486CE}" destId="{DD1BCDD7-C6EE-475F-B1A8-F94E6B6BE64F}" srcOrd="1" destOrd="0" presId="urn:microsoft.com/office/officeart/2005/8/layout/hierarchy3"/>
    <dgm:cxn modelId="{ED6BC07A-79B4-429D-9EF6-F9C0E2518492}" type="presOf" srcId="{0A80EC1E-5ADE-47FA-8E83-183D1AC657F6}" destId="{B4CA7C00-2748-429F-A776-8844E3F54F33}" srcOrd="0" destOrd="0" presId="urn:microsoft.com/office/officeart/2005/8/layout/hierarchy3"/>
    <dgm:cxn modelId="{718A20E5-4ED6-4E96-8679-B08DB574FE8C}" srcId="{921B2B44-632F-4359-A765-3383209E201B}" destId="{0A80EC1E-5ADE-47FA-8E83-183D1AC657F6}" srcOrd="0" destOrd="0" parTransId="{D1F33A19-41E6-4D87-ABDA-8FBCBD71D570}" sibTransId="{3E201E3C-B435-4C83-9384-B308C6771C17}"/>
    <dgm:cxn modelId="{A124A820-5F31-489A-B5B9-5C3AC38389A6}" type="presOf" srcId="{D1F33A19-41E6-4D87-ABDA-8FBCBD71D570}" destId="{DF542651-5887-4144-9615-2695B7CB1CD4}" srcOrd="0" destOrd="0" presId="urn:microsoft.com/office/officeart/2005/8/layout/hierarchy3"/>
    <dgm:cxn modelId="{97B01D3C-C860-4431-AF81-9B40A888EF29}" type="presOf" srcId="{374F6025-4D26-42EA-84DE-890A4C7C6D09}" destId="{A4B798C8-FBEB-4256-9321-BDA609B90DB6}" srcOrd="0" destOrd="0" presId="urn:microsoft.com/office/officeart/2005/8/layout/hierarchy3"/>
    <dgm:cxn modelId="{80A96638-58C1-46C6-8423-9DB3C5A8FAEC}" type="presOf" srcId="{9E1AE1CB-8F22-4658-BA29-C50754A42E3F}" destId="{E4E541E5-ABE1-49A4-BEBF-5CF54F3603A7}" srcOrd="0" destOrd="0" presId="urn:microsoft.com/office/officeart/2005/8/layout/hierarchy3"/>
    <dgm:cxn modelId="{6C2E45BD-FA9B-426C-90B6-FA93C0E0BB95}" type="presOf" srcId="{1333C76C-10CC-4074-83ED-28D597DE7E26}" destId="{0C44D877-6730-465A-820B-C12278ACD1DB}" srcOrd="0" destOrd="0" presId="urn:microsoft.com/office/officeart/2005/8/layout/hierarchy3"/>
    <dgm:cxn modelId="{57FA485B-F7DE-4D37-9DB3-AA920C0B33E4}" type="presOf" srcId="{E9F8C8CB-1901-4B96-BF04-D677CEEF6712}" destId="{3D053D15-3917-4AED-8021-A5F9961BBE89}" srcOrd="0" destOrd="0" presId="urn:microsoft.com/office/officeart/2005/8/layout/hierarchy3"/>
    <dgm:cxn modelId="{D37862E2-D229-41A7-BBC5-CC8B1471EAAD}" type="presOf" srcId="{6A22DF15-0EB4-4080-8B85-9E60104F3714}" destId="{A5815FAB-241D-4DFD-9D55-71F3C1C3F049}" srcOrd="0" destOrd="0" presId="urn:microsoft.com/office/officeart/2005/8/layout/hierarchy3"/>
    <dgm:cxn modelId="{833CC06E-ACAD-46CE-A3D5-8AFC1DAB2C61}" type="presOf" srcId="{BDF7C4E6-A443-4F3A-9E6D-2BDB47A5D38B}" destId="{8E74C049-A89A-465A-B2D4-338BC40BA8F4}" srcOrd="0" destOrd="0" presId="urn:microsoft.com/office/officeart/2005/8/layout/hierarchy3"/>
    <dgm:cxn modelId="{072FF950-C89E-47CB-B980-5CD278506A29}" srcId="{468824D0-32BB-41E8-97B7-69F9A7C486CE}" destId="{D29389E0-C3A6-4C2E-B9F5-EF6CE15E51A8}" srcOrd="0" destOrd="0" parTransId="{BDF7C4E6-A443-4F3A-9E6D-2BDB47A5D38B}" sibTransId="{5DA26F11-1B0F-4EB2-AE37-90A0899CC3BB}"/>
    <dgm:cxn modelId="{70FFC3D9-24A2-42C3-90D3-B6203C855E4E}" srcId="{468824D0-32BB-41E8-97B7-69F9A7C486CE}" destId="{B808D7A1-1E83-4132-972E-588B1A74A727}" srcOrd="2" destOrd="0" parTransId="{9E1AE1CB-8F22-4658-BA29-C50754A42E3F}" sibTransId="{69C06353-A691-4875-A0F7-9B6839CFC781}"/>
    <dgm:cxn modelId="{A0AB01A3-FF3A-49BA-B7DE-5EEA5DF435DA}" srcId="{E451CC49-4F4E-45BC-9B37-3D274CCB6351}" destId="{0C381EC9-816D-41D6-A4CA-8A01C347B33B}" srcOrd="2" destOrd="0" parTransId="{0957CD37-D0B6-4616-8758-71BB5420FDA7}" sibTransId="{EC17F17A-3D74-4DD7-B5BF-F6F304D45C05}"/>
    <dgm:cxn modelId="{6C543211-634F-4A93-831F-C21FCC526713}" type="presOf" srcId="{921B2B44-632F-4359-A765-3383209E201B}" destId="{B15EDD1B-2E7B-4343-9DD9-F8F13E08D1C5}" srcOrd="1" destOrd="0" presId="urn:microsoft.com/office/officeart/2005/8/layout/hierarchy3"/>
    <dgm:cxn modelId="{0C447796-0BEC-4D61-B16D-667A48B4BBF3}" type="presOf" srcId="{B20637B6-1037-4AE1-9DAA-53A47B4D35B6}" destId="{54F94A3C-1262-41C9-837D-7F3B2B0B8ADC}" srcOrd="0" destOrd="0" presId="urn:microsoft.com/office/officeart/2005/8/layout/hierarchy3"/>
    <dgm:cxn modelId="{78874073-989F-4538-BB0F-448161089D67}" type="presOf" srcId="{614F370B-741B-48BC-8A12-D8960BF8D970}" destId="{9615B625-6662-4DC7-852D-11BBF715B81D}" srcOrd="0" destOrd="0" presId="urn:microsoft.com/office/officeart/2005/8/layout/hierarchy3"/>
    <dgm:cxn modelId="{B780AA40-AB5B-4BED-A159-625E3EC09DE1}" type="presOf" srcId="{12E6220E-F28F-4C2E-A904-7DFE610F7953}" destId="{78C72171-46CE-47AB-A306-E515A63372E7}" srcOrd="0" destOrd="0" presId="urn:microsoft.com/office/officeart/2005/8/layout/hierarchy3"/>
    <dgm:cxn modelId="{CB8CE622-3719-4ED6-BB4B-49D5DC048E15}" type="presOf" srcId="{36A8AFE3-D726-41B7-A6BE-4486FB180251}" destId="{243BCB8A-21F5-47B3-927E-D8F1292A6E12}" srcOrd="0" destOrd="0" presId="urn:microsoft.com/office/officeart/2005/8/layout/hierarchy3"/>
    <dgm:cxn modelId="{D838E610-8775-4321-A586-9465DB59DEF0}" srcId="{468824D0-32BB-41E8-97B7-69F9A7C486CE}" destId="{68B2D23F-6482-4637-BE9E-8783A8D7769D}" srcOrd="5" destOrd="0" parTransId="{DA376331-BF26-4AF7-8AEF-BD09BE489208}" sibTransId="{5314809E-195C-40AA-91B6-A528F3977FE0}"/>
    <dgm:cxn modelId="{AD53EA2A-9B17-4AA2-B457-53F69CE3CB6A}" type="presOf" srcId="{250E726F-0F6F-4341-86EC-3F66AE06D80B}" destId="{0A7C2053-AC9B-4136-ADDF-0A362E22350F}" srcOrd="0" destOrd="0" presId="urn:microsoft.com/office/officeart/2005/8/layout/hierarchy3"/>
    <dgm:cxn modelId="{AA603631-F106-4186-A238-B4DBB36AE49D}" type="presOf" srcId="{3C6768F2-5594-481E-84FB-4C59AC4DB79A}" destId="{20B9D5AE-9620-4D31-81A1-474B1E3BA8D9}" srcOrd="0" destOrd="0" presId="urn:microsoft.com/office/officeart/2005/8/layout/hierarchy3"/>
    <dgm:cxn modelId="{69D44691-1413-4E85-8623-F1B088A1C05D}" type="presOf" srcId="{68B2D23F-6482-4637-BE9E-8783A8D7769D}" destId="{5883B8C3-6014-4DDC-9C07-BFF4B9A9A68D}" srcOrd="0" destOrd="0" presId="urn:microsoft.com/office/officeart/2005/8/layout/hierarchy3"/>
    <dgm:cxn modelId="{E8EB4C2C-D6A6-4609-91C9-1AB37072BD3B}" srcId="{E451CC49-4F4E-45BC-9B37-3D274CCB6351}" destId="{8FE535BF-0256-448E-A2EF-BEDDE81D8B91}" srcOrd="3" destOrd="0" parTransId="{AFC7174D-3B9B-47AD-9E4C-63D0EAB59B6A}" sibTransId="{159A0CDD-7C80-4B87-8F86-0C15878852F8}"/>
    <dgm:cxn modelId="{1B571C16-D8AF-49EB-AEA7-D967B3A6F882}" type="presOf" srcId="{921B2B44-632F-4359-A765-3383209E201B}" destId="{B39D246C-1E34-4A2C-879C-800A92799611}" srcOrd="0" destOrd="0" presId="urn:microsoft.com/office/officeart/2005/8/layout/hierarchy3"/>
    <dgm:cxn modelId="{86F1B469-B764-4E20-A0ED-088D921DD6FC}" type="presOf" srcId="{73FA7D78-14EA-40E1-8215-E3D917E9A6F3}" destId="{A9EB307A-AD3B-4051-85F0-DD1C1C23154B}" srcOrd="0" destOrd="0" presId="urn:microsoft.com/office/officeart/2005/8/layout/hierarchy3"/>
    <dgm:cxn modelId="{AA804231-94CF-44BC-A614-E49099C1BFC7}" type="presOf" srcId="{468824D0-32BB-41E8-97B7-69F9A7C486CE}" destId="{DB4D8300-47C5-4336-91A1-E942A2EB09FC}" srcOrd="0" destOrd="0" presId="urn:microsoft.com/office/officeart/2005/8/layout/hierarchy3"/>
    <dgm:cxn modelId="{4C301A2D-9A9C-4A66-9220-616392FD63A6}" srcId="{921B2B44-632F-4359-A765-3383209E201B}" destId="{EED4CBCC-557D-43EB-9773-BD511BD7FE37}" srcOrd="3" destOrd="0" parTransId="{77357E51-5DFD-4C83-83AD-24AF0B3DBDC7}" sibTransId="{472922A0-5ADD-42EB-AAAB-F80E143417E3}"/>
    <dgm:cxn modelId="{370F1836-D476-4C0D-9BD3-5825D47A9FD5}" type="presOf" srcId="{DA376331-BF26-4AF7-8AEF-BD09BE489208}" destId="{5A9BC3FC-6115-4F77-AAD4-C0AC954F4FE2}" srcOrd="0" destOrd="0" presId="urn:microsoft.com/office/officeart/2005/8/layout/hierarchy3"/>
    <dgm:cxn modelId="{82BF590C-6E54-4156-B4EF-6C46A70C6D3A}" srcId="{921B2B44-632F-4359-A765-3383209E201B}" destId="{875EFAE4-023D-412D-AD32-AD7F3C1135C3}" srcOrd="2" destOrd="0" parTransId="{3C6768F2-5594-481E-84FB-4C59AC4DB79A}" sibTransId="{D8EF03AE-C497-46BC-89CF-A1BF18202C4A}"/>
    <dgm:cxn modelId="{C211BAF5-CDCD-447A-9C96-D333E2022F55}" srcId="{468824D0-32BB-41E8-97B7-69F9A7C486CE}" destId="{B20637B6-1037-4AE1-9DAA-53A47B4D35B6}" srcOrd="3" destOrd="0" parTransId="{DE0414C5-9666-4EFF-A82D-85CE322601FA}" sibTransId="{AB7D9E90-89EF-4C4E-9D5C-43C9D65F7E84}"/>
    <dgm:cxn modelId="{C97539A2-05E7-4AF6-8DAA-274D17B6D773}" type="presOf" srcId="{E451CC49-4F4E-45BC-9B37-3D274CCB6351}" destId="{4C97FA8F-9C51-4305-8598-BCF39F9DEB2C}" srcOrd="0" destOrd="0" presId="urn:microsoft.com/office/officeart/2005/8/layout/hierarchy3"/>
    <dgm:cxn modelId="{CEBA5B85-22E4-46D1-89F8-4CCD32EE0628}" type="presOf" srcId="{D29389E0-C3A6-4C2E-B9F5-EF6CE15E51A8}" destId="{0D6965AD-59E4-4C94-84E3-307B74889F74}" srcOrd="0" destOrd="0" presId="urn:microsoft.com/office/officeart/2005/8/layout/hierarchy3"/>
    <dgm:cxn modelId="{3EC9552B-BB8F-46F4-B40C-231EF6E9EB6F}" srcId="{E451CC49-4F4E-45BC-9B37-3D274CCB6351}" destId="{6A22DF15-0EB4-4080-8B85-9E60104F3714}" srcOrd="0" destOrd="0" parTransId="{1333C76C-10CC-4074-83ED-28D597DE7E26}" sibTransId="{EE1BC543-9DCD-4CBF-81C7-FB6EB64F7E6D}"/>
    <dgm:cxn modelId="{6A3CE2A0-735E-4900-A75F-A980C6BD5918}" type="presParOf" srcId="{B8927263-30F8-43EC-9552-CC5E5375A436}" destId="{89571A67-7C9F-421F-8C08-D7FA4B474271}" srcOrd="0" destOrd="0" presId="urn:microsoft.com/office/officeart/2005/8/layout/hierarchy3"/>
    <dgm:cxn modelId="{3789CC04-4404-4BA0-8005-B75DB843353B}" type="presParOf" srcId="{89571A67-7C9F-421F-8C08-D7FA4B474271}" destId="{7137EB63-2BA2-4EBD-9992-431092B58A70}" srcOrd="0" destOrd="0" presId="urn:microsoft.com/office/officeart/2005/8/layout/hierarchy3"/>
    <dgm:cxn modelId="{E4353F1F-9049-438E-9980-EEC3225C5B74}" type="presParOf" srcId="{7137EB63-2BA2-4EBD-9992-431092B58A70}" destId="{4C97FA8F-9C51-4305-8598-BCF39F9DEB2C}" srcOrd="0" destOrd="0" presId="urn:microsoft.com/office/officeart/2005/8/layout/hierarchy3"/>
    <dgm:cxn modelId="{849CE4CA-7970-4234-BCD5-E6E44F78CF5C}" type="presParOf" srcId="{7137EB63-2BA2-4EBD-9992-431092B58A70}" destId="{2F0A6635-229B-4FCE-B3A7-7575DD1532FD}" srcOrd="1" destOrd="0" presId="urn:microsoft.com/office/officeart/2005/8/layout/hierarchy3"/>
    <dgm:cxn modelId="{0FA6A12C-2E44-440C-9556-433BDDBEE3D7}" type="presParOf" srcId="{89571A67-7C9F-421F-8C08-D7FA4B474271}" destId="{18000691-265B-4018-97BF-74F49628D50D}" srcOrd="1" destOrd="0" presId="urn:microsoft.com/office/officeart/2005/8/layout/hierarchy3"/>
    <dgm:cxn modelId="{76753868-3B17-4C78-843B-1E0C5B72ECA8}" type="presParOf" srcId="{18000691-265B-4018-97BF-74F49628D50D}" destId="{0C44D877-6730-465A-820B-C12278ACD1DB}" srcOrd="0" destOrd="0" presId="urn:microsoft.com/office/officeart/2005/8/layout/hierarchy3"/>
    <dgm:cxn modelId="{8D4B1FC5-12C7-426D-B380-4A1EA79E2AF5}" type="presParOf" srcId="{18000691-265B-4018-97BF-74F49628D50D}" destId="{A5815FAB-241D-4DFD-9D55-71F3C1C3F049}" srcOrd="1" destOrd="0" presId="urn:microsoft.com/office/officeart/2005/8/layout/hierarchy3"/>
    <dgm:cxn modelId="{B579E905-BE72-4CCE-AE39-988E7AEE43EF}" type="presParOf" srcId="{18000691-265B-4018-97BF-74F49628D50D}" destId="{A4B798C8-FBEB-4256-9321-BDA609B90DB6}" srcOrd="2" destOrd="0" presId="urn:microsoft.com/office/officeart/2005/8/layout/hierarchy3"/>
    <dgm:cxn modelId="{68A13757-AA0F-4355-BE48-72F550CF3B4F}" type="presParOf" srcId="{18000691-265B-4018-97BF-74F49628D50D}" destId="{3CA1FDAF-9426-4A91-8A26-17D92B8C26CB}" srcOrd="3" destOrd="0" presId="urn:microsoft.com/office/officeart/2005/8/layout/hierarchy3"/>
    <dgm:cxn modelId="{B1FDC373-951D-400D-B2A5-32850AEA5853}" type="presParOf" srcId="{18000691-265B-4018-97BF-74F49628D50D}" destId="{090C343B-9BEF-4F9E-BE1B-F3F16DBBEA93}" srcOrd="4" destOrd="0" presId="urn:microsoft.com/office/officeart/2005/8/layout/hierarchy3"/>
    <dgm:cxn modelId="{873872BF-02F4-44FC-9E64-6FFA4531B584}" type="presParOf" srcId="{18000691-265B-4018-97BF-74F49628D50D}" destId="{9CE2358E-BF0A-455F-A06D-A8A25F617F3B}" srcOrd="5" destOrd="0" presId="urn:microsoft.com/office/officeart/2005/8/layout/hierarchy3"/>
    <dgm:cxn modelId="{45B4DBB4-72D5-47B9-B880-5EFFC0A4AB65}" type="presParOf" srcId="{18000691-265B-4018-97BF-74F49628D50D}" destId="{DD3ED38D-DE15-4440-BB5E-5DB888E1CD23}" srcOrd="6" destOrd="0" presId="urn:microsoft.com/office/officeart/2005/8/layout/hierarchy3"/>
    <dgm:cxn modelId="{66C9C36E-A7E5-46B1-8FCC-FC1F873A57F0}" type="presParOf" srcId="{18000691-265B-4018-97BF-74F49628D50D}" destId="{446626B9-19F6-4DE8-B9CC-4D1D9B1B1164}" srcOrd="7" destOrd="0" presId="urn:microsoft.com/office/officeart/2005/8/layout/hierarchy3"/>
    <dgm:cxn modelId="{AFE84372-D646-4CF5-B0B9-15CF5432C9A1}" type="presParOf" srcId="{18000691-265B-4018-97BF-74F49628D50D}" destId="{451726DF-DAC1-4DFA-888F-015442AABA36}" srcOrd="8" destOrd="0" presId="urn:microsoft.com/office/officeart/2005/8/layout/hierarchy3"/>
    <dgm:cxn modelId="{C3B38641-A24A-401A-BAA2-03E896F440B4}" type="presParOf" srcId="{18000691-265B-4018-97BF-74F49628D50D}" destId="{A9EB307A-AD3B-4051-85F0-DD1C1C23154B}" srcOrd="9" destOrd="0" presId="urn:microsoft.com/office/officeart/2005/8/layout/hierarchy3"/>
    <dgm:cxn modelId="{2C4A4FA4-2465-4E9D-A9AB-4F5ACB9C7F39}" type="presParOf" srcId="{B8927263-30F8-43EC-9552-CC5E5375A436}" destId="{8FDBF64A-732E-4C2E-92A2-2558D1A928B5}" srcOrd="1" destOrd="0" presId="urn:microsoft.com/office/officeart/2005/8/layout/hierarchy3"/>
    <dgm:cxn modelId="{E4C1EEFF-A8A3-4783-B843-A2045959A2B5}" type="presParOf" srcId="{8FDBF64A-732E-4C2E-92A2-2558D1A928B5}" destId="{5BB8D3FC-8A3A-45EF-A623-8935642DD318}" srcOrd="0" destOrd="0" presId="urn:microsoft.com/office/officeart/2005/8/layout/hierarchy3"/>
    <dgm:cxn modelId="{7A863234-8C2E-4DEB-9A62-7499985E78BD}" type="presParOf" srcId="{5BB8D3FC-8A3A-45EF-A623-8935642DD318}" destId="{DB4D8300-47C5-4336-91A1-E942A2EB09FC}" srcOrd="0" destOrd="0" presId="urn:microsoft.com/office/officeart/2005/8/layout/hierarchy3"/>
    <dgm:cxn modelId="{11943293-DF66-4D67-B3CD-C558370E1B1F}" type="presParOf" srcId="{5BB8D3FC-8A3A-45EF-A623-8935642DD318}" destId="{DD1BCDD7-C6EE-475F-B1A8-F94E6B6BE64F}" srcOrd="1" destOrd="0" presId="urn:microsoft.com/office/officeart/2005/8/layout/hierarchy3"/>
    <dgm:cxn modelId="{07F6EBBA-13F4-4751-BDCE-308E945DCB88}" type="presParOf" srcId="{8FDBF64A-732E-4C2E-92A2-2558D1A928B5}" destId="{DBF12A60-D34B-41D6-8F8F-09A8CD8CB424}" srcOrd="1" destOrd="0" presId="urn:microsoft.com/office/officeart/2005/8/layout/hierarchy3"/>
    <dgm:cxn modelId="{06278966-41B3-46DA-B1FA-581104843A15}" type="presParOf" srcId="{DBF12A60-D34B-41D6-8F8F-09A8CD8CB424}" destId="{8E74C049-A89A-465A-B2D4-338BC40BA8F4}" srcOrd="0" destOrd="0" presId="urn:microsoft.com/office/officeart/2005/8/layout/hierarchy3"/>
    <dgm:cxn modelId="{A2366A7D-802F-4814-83D3-7CDE59AD09FF}" type="presParOf" srcId="{DBF12A60-D34B-41D6-8F8F-09A8CD8CB424}" destId="{0D6965AD-59E4-4C94-84E3-307B74889F74}" srcOrd="1" destOrd="0" presId="urn:microsoft.com/office/officeart/2005/8/layout/hierarchy3"/>
    <dgm:cxn modelId="{5A02D795-C03E-426F-BD80-C5041BF35C63}" type="presParOf" srcId="{DBF12A60-D34B-41D6-8F8F-09A8CD8CB424}" destId="{243BCB8A-21F5-47B3-927E-D8F1292A6E12}" srcOrd="2" destOrd="0" presId="urn:microsoft.com/office/officeart/2005/8/layout/hierarchy3"/>
    <dgm:cxn modelId="{63704032-C182-4E19-8466-51E5AC8284EC}" type="presParOf" srcId="{DBF12A60-D34B-41D6-8F8F-09A8CD8CB424}" destId="{78C72171-46CE-47AB-A306-E515A63372E7}" srcOrd="3" destOrd="0" presId="urn:microsoft.com/office/officeart/2005/8/layout/hierarchy3"/>
    <dgm:cxn modelId="{754DF262-21C8-4B62-B825-B5D89AD39C23}" type="presParOf" srcId="{DBF12A60-D34B-41D6-8F8F-09A8CD8CB424}" destId="{E4E541E5-ABE1-49A4-BEBF-5CF54F3603A7}" srcOrd="4" destOrd="0" presId="urn:microsoft.com/office/officeart/2005/8/layout/hierarchy3"/>
    <dgm:cxn modelId="{A1C1D0E9-19FA-465C-9162-77FCF89304F9}" type="presParOf" srcId="{DBF12A60-D34B-41D6-8F8F-09A8CD8CB424}" destId="{135F62CC-67DB-4CB8-A97D-EA4468DA9F53}" srcOrd="5" destOrd="0" presId="urn:microsoft.com/office/officeart/2005/8/layout/hierarchy3"/>
    <dgm:cxn modelId="{51FB140F-2752-411C-9A7B-0C55BFE14C5F}" type="presParOf" srcId="{DBF12A60-D34B-41D6-8F8F-09A8CD8CB424}" destId="{195B81F4-2444-42A5-926C-D4358C174159}" srcOrd="6" destOrd="0" presId="urn:microsoft.com/office/officeart/2005/8/layout/hierarchy3"/>
    <dgm:cxn modelId="{2FD6109F-E382-4F92-BEB5-0847B7FC34C4}" type="presParOf" srcId="{DBF12A60-D34B-41D6-8F8F-09A8CD8CB424}" destId="{54F94A3C-1262-41C9-837D-7F3B2B0B8ADC}" srcOrd="7" destOrd="0" presId="urn:microsoft.com/office/officeart/2005/8/layout/hierarchy3"/>
    <dgm:cxn modelId="{DF7A933B-5745-4EF1-9949-46B56DBF9A0C}" type="presParOf" srcId="{DBF12A60-D34B-41D6-8F8F-09A8CD8CB424}" destId="{BAE2E952-91A5-4536-9547-FBB03F93936B}" srcOrd="8" destOrd="0" presId="urn:microsoft.com/office/officeart/2005/8/layout/hierarchy3"/>
    <dgm:cxn modelId="{ACD75D2D-1502-4C8C-AF3F-20AB0F824B6C}" type="presParOf" srcId="{DBF12A60-D34B-41D6-8F8F-09A8CD8CB424}" destId="{0A7C2053-AC9B-4136-ADDF-0A362E22350F}" srcOrd="9" destOrd="0" presId="urn:microsoft.com/office/officeart/2005/8/layout/hierarchy3"/>
    <dgm:cxn modelId="{022F72FC-0CA8-45F8-AC18-80D2C20A86A8}" type="presParOf" srcId="{DBF12A60-D34B-41D6-8F8F-09A8CD8CB424}" destId="{5A9BC3FC-6115-4F77-AAD4-C0AC954F4FE2}" srcOrd="10" destOrd="0" presId="urn:microsoft.com/office/officeart/2005/8/layout/hierarchy3"/>
    <dgm:cxn modelId="{CF446FDB-5BB0-4303-B368-6B489C77ABA3}" type="presParOf" srcId="{DBF12A60-D34B-41D6-8F8F-09A8CD8CB424}" destId="{5883B8C3-6014-4DDC-9C07-BFF4B9A9A68D}" srcOrd="11" destOrd="0" presId="urn:microsoft.com/office/officeart/2005/8/layout/hierarchy3"/>
    <dgm:cxn modelId="{6151A0D8-69E0-49AA-88B2-7F88EECD9F72}" type="presParOf" srcId="{B8927263-30F8-43EC-9552-CC5E5375A436}" destId="{115981C6-4896-4DAF-B666-E81882F12508}" srcOrd="2" destOrd="0" presId="urn:microsoft.com/office/officeart/2005/8/layout/hierarchy3"/>
    <dgm:cxn modelId="{8E804FB4-CF18-45B4-BD5B-B7210EFB055F}" type="presParOf" srcId="{115981C6-4896-4DAF-B666-E81882F12508}" destId="{0606EA91-5DC4-4C3E-AAC5-B03E732067E9}" srcOrd="0" destOrd="0" presId="urn:microsoft.com/office/officeart/2005/8/layout/hierarchy3"/>
    <dgm:cxn modelId="{ADDC5C23-D17E-4654-A171-AB17FD6A77E9}" type="presParOf" srcId="{0606EA91-5DC4-4C3E-AAC5-B03E732067E9}" destId="{B39D246C-1E34-4A2C-879C-800A92799611}" srcOrd="0" destOrd="0" presId="urn:microsoft.com/office/officeart/2005/8/layout/hierarchy3"/>
    <dgm:cxn modelId="{B182A5D0-99C2-46CE-A760-1372C3ED77E6}" type="presParOf" srcId="{0606EA91-5DC4-4C3E-AAC5-B03E732067E9}" destId="{B15EDD1B-2E7B-4343-9DD9-F8F13E08D1C5}" srcOrd="1" destOrd="0" presId="urn:microsoft.com/office/officeart/2005/8/layout/hierarchy3"/>
    <dgm:cxn modelId="{7B7A1F45-7367-4D8B-AB17-D79E5300B40D}" type="presParOf" srcId="{115981C6-4896-4DAF-B666-E81882F12508}" destId="{FCBFD4C9-DF4D-4CDE-B403-B369389093B1}" srcOrd="1" destOrd="0" presId="urn:microsoft.com/office/officeart/2005/8/layout/hierarchy3"/>
    <dgm:cxn modelId="{1895CDBC-AFD9-439E-BEB1-B07A85EDAD25}" type="presParOf" srcId="{FCBFD4C9-DF4D-4CDE-B403-B369389093B1}" destId="{DF542651-5887-4144-9615-2695B7CB1CD4}" srcOrd="0" destOrd="0" presId="urn:microsoft.com/office/officeart/2005/8/layout/hierarchy3"/>
    <dgm:cxn modelId="{67F0299B-3409-46DA-BC38-74A02283B6E7}" type="presParOf" srcId="{FCBFD4C9-DF4D-4CDE-B403-B369389093B1}" destId="{B4CA7C00-2748-429F-A776-8844E3F54F33}" srcOrd="1" destOrd="0" presId="urn:microsoft.com/office/officeart/2005/8/layout/hierarchy3"/>
    <dgm:cxn modelId="{B9A86B31-8DC1-48CB-A463-ECF1037E314F}" type="presParOf" srcId="{FCBFD4C9-DF4D-4CDE-B403-B369389093B1}" destId="{18DABC33-24BC-4E0D-87FF-FCE6F8354B7B}" srcOrd="2" destOrd="0" presId="urn:microsoft.com/office/officeart/2005/8/layout/hierarchy3"/>
    <dgm:cxn modelId="{3DB291E6-A7BF-45C6-9FCB-CA8E8C4B77BD}" type="presParOf" srcId="{FCBFD4C9-DF4D-4CDE-B403-B369389093B1}" destId="{305938E0-6188-4675-889F-3E29048B8105}" srcOrd="3" destOrd="0" presId="urn:microsoft.com/office/officeart/2005/8/layout/hierarchy3"/>
    <dgm:cxn modelId="{9BE43390-5255-4332-99EE-A68F54887A84}" type="presParOf" srcId="{FCBFD4C9-DF4D-4CDE-B403-B369389093B1}" destId="{20B9D5AE-9620-4D31-81A1-474B1E3BA8D9}" srcOrd="4" destOrd="0" presId="urn:microsoft.com/office/officeart/2005/8/layout/hierarchy3"/>
    <dgm:cxn modelId="{E5A616D9-DCCC-4439-BFDB-F7220163E061}" type="presParOf" srcId="{FCBFD4C9-DF4D-4CDE-B403-B369389093B1}" destId="{C6991ACF-8277-4123-AACF-F46DBDCD6755}" srcOrd="5" destOrd="0" presId="urn:microsoft.com/office/officeart/2005/8/layout/hierarchy3"/>
    <dgm:cxn modelId="{250532BA-11CA-499D-95B9-63EEF1BC1D29}" type="presParOf" srcId="{FCBFD4C9-DF4D-4CDE-B403-B369389093B1}" destId="{327EE127-3642-4106-8F13-098D9D790F3E}" srcOrd="6" destOrd="0" presId="urn:microsoft.com/office/officeart/2005/8/layout/hierarchy3"/>
    <dgm:cxn modelId="{1B4EAA62-BAF7-4A9D-BE2F-160714F9CE4F}" type="presParOf" srcId="{FCBFD4C9-DF4D-4CDE-B403-B369389093B1}" destId="{88EB631E-C04F-4D17-9206-F5DC54CF15C0}" srcOrd="7" destOrd="0" presId="urn:microsoft.com/office/officeart/2005/8/layout/hierarchy3"/>
    <dgm:cxn modelId="{A6526C52-9128-4599-868C-A5103ABA504B}" type="presParOf" srcId="{FCBFD4C9-DF4D-4CDE-B403-B369389093B1}" destId="{3D053D15-3917-4AED-8021-A5F9961BBE89}" srcOrd="8" destOrd="0" presId="urn:microsoft.com/office/officeart/2005/8/layout/hierarchy3"/>
    <dgm:cxn modelId="{8334A142-5983-402B-8346-BB265A384377}" type="presParOf" srcId="{FCBFD4C9-DF4D-4CDE-B403-B369389093B1}" destId="{9615B625-6662-4DC7-852D-11BBF715B81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F862E-DA61-46EF-A2BE-14D4984CBFD4}">
      <dsp:nvSpPr>
        <dsp:cNvPr id="0" name=""/>
        <dsp:cNvSpPr/>
      </dsp:nvSpPr>
      <dsp:spPr>
        <a:xfrm>
          <a:off x="636" y="715"/>
          <a:ext cx="5543343" cy="97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chemeClr val="tx1"/>
              </a:solidFill>
            </a:rPr>
            <a:t>Aquisição estratégica e abastecimento</a:t>
          </a:r>
          <a:endParaRPr lang="pt-BR" sz="2700" kern="1200" dirty="0">
            <a:solidFill>
              <a:schemeClr val="tx1"/>
            </a:solidFill>
          </a:endParaRPr>
        </a:p>
      </dsp:txBody>
      <dsp:txXfrm>
        <a:off x="29265" y="29344"/>
        <a:ext cx="5486085" cy="920209"/>
      </dsp:txXfrm>
    </dsp:sp>
    <dsp:sp modelId="{55FA8B4C-56E9-4D70-98E8-A4A475B73C9C}">
      <dsp:nvSpPr>
        <dsp:cNvPr id="0" name=""/>
        <dsp:cNvSpPr/>
      </dsp:nvSpPr>
      <dsp:spPr>
        <a:xfrm>
          <a:off x="636" y="1075214"/>
          <a:ext cx="3621083" cy="97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Previsão e planejamento da demanda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9265" y="1103843"/>
        <a:ext cx="3563825" cy="920209"/>
      </dsp:txXfrm>
    </dsp:sp>
    <dsp:sp modelId="{C71B482A-7310-41F2-943E-5ADBFD495DFC}">
      <dsp:nvSpPr>
        <dsp:cNvPr id="0" name=""/>
        <dsp:cNvSpPr/>
      </dsp:nvSpPr>
      <dsp:spPr>
        <a:xfrm>
          <a:off x="636" y="2149712"/>
          <a:ext cx="1773302" cy="97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Rede de distribuição e operações de armazenamento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29265" y="2178341"/>
        <a:ext cx="1716044" cy="920209"/>
      </dsp:txXfrm>
    </dsp:sp>
    <dsp:sp modelId="{59F919BF-8757-4CB8-9B5B-55E1FADB497A}">
      <dsp:nvSpPr>
        <dsp:cNvPr id="0" name=""/>
        <dsp:cNvSpPr/>
      </dsp:nvSpPr>
      <dsp:spPr>
        <a:xfrm>
          <a:off x="1848417" y="2149712"/>
          <a:ext cx="1773302" cy="97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Logística de produção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1877046" y="2178341"/>
        <a:ext cx="1716044" cy="920209"/>
      </dsp:txXfrm>
    </dsp:sp>
    <dsp:sp modelId="{51CE4AB3-DC5E-4106-9ED4-C5988C101EFD}">
      <dsp:nvSpPr>
        <dsp:cNvPr id="0" name=""/>
        <dsp:cNvSpPr/>
      </dsp:nvSpPr>
      <dsp:spPr>
        <a:xfrm>
          <a:off x="3770677" y="1075214"/>
          <a:ext cx="1773302" cy="97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Atendimento | satisfação do pedido do cliente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799306" y="1103843"/>
        <a:ext cx="1716044" cy="920209"/>
      </dsp:txXfrm>
    </dsp:sp>
    <dsp:sp modelId="{5A14AE9D-DCAE-4819-A13E-BEC06F1C1144}">
      <dsp:nvSpPr>
        <dsp:cNvPr id="0" name=""/>
        <dsp:cNvSpPr/>
      </dsp:nvSpPr>
      <dsp:spPr>
        <a:xfrm>
          <a:off x="3770677" y="2149712"/>
          <a:ext cx="1773302" cy="97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Administração de transportes e remessa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3799306" y="2178341"/>
        <a:ext cx="1716044" cy="920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7FA8F-9C51-4305-8598-BCF39F9DEB2C}">
      <dsp:nvSpPr>
        <dsp:cNvPr id="0" name=""/>
        <dsp:cNvSpPr/>
      </dsp:nvSpPr>
      <dsp:spPr>
        <a:xfrm>
          <a:off x="5859" y="31222"/>
          <a:ext cx="2746877" cy="577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ysClr val="windowText" lastClr="000000"/>
              </a:solidFill>
            </a:rPr>
            <a:t>Ferramentas de comunicação eletrônica</a:t>
          </a:r>
          <a:endParaRPr lang="pt-BR" sz="1600" kern="1200" dirty="0">
            <a:solidFill>
              <a:sysClr val="windowText" lastClr="000000"/>
            </a:solidFill>
          </a:endParaRPr>
        </a:p>
      </dsp:txBody>
      <dsp:txXfrm>
        <a:off x="22764" y="48127"/>
        <a:ext cx="2713067" cy="543379"/>
      </dsp:txXfrm>
    </dsp:sp>
    <dsp:sp modelId="{0C44D877-6730-465A-820B-C12278ACD1DB}">
      <dsp:nvSpPr>
        <dsp:cNvPr id="0" name=""/>
        <dsp:cNvSpPr/>
      </dsp:nvSpPr>
      <dsp:spPr>
        <a:xfrm>
          <a:off x="280546" y="608411"/>
          <a:ext cx="274687" cy="43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891"/>
              </a:lnTo>
              <a:lnTo>
                <a:pt x="274687" y="43289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15FAB-241D-4DFD-9D55-71F3C1C3F049}">
      <dsp:nvSpPr>
        <dsp:cNvPr id="0" name=""/>
        <dsp:cNvSpPr/>
      </dsp:nvSpPr>
      <dsp:spPr>
        <a:xfrm>
          <a:off x="555234" y="752708"/>
          <a:ext cx="1854679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E-mail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572139" y="769613"/>
        <a:ext cx="1820869" cy="543379"/>
      </dsp:txXfrm>
    </dsp:sp>
    <dsp:sp modelId="{A4B798C8-FBEB-4256-9321-BDA609B90DB6}">
      <dsp:nvSpPr>
        <dsp:cNvPr id="0" name=""/>
        <dsp:cNvSpPr/>
      </dsp:nvSpPr>
      <dsp:spPr>
        <a:xfrm>
          <a:off x="280546" y="608411"/>
          <a:ext cx="274687" cy="115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378"/>
              </a:lnTo>
              <a:lnTo>
                <a:pt x="274687" y="115437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1FDAF-9426-4A91-8A26-17D92B8C26CB}">
      <dsp:nvSpPr>
        <dsp:cNvPr id="0" name=""/>
        <dsp:cNvSpPr/>
      </dsp:nvSpPr>
      <dsp:spPr>
        <a:xfrm>
          <a:off x="555234" y="1474195"/>
          <a:ext cx="1854679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Correio de voz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572139" y="1491100"/>
        <a:ext cx="1820869" cy="543379"/>
      </dsp:txXfrm>
    </dsp:sp>
    <dsp:sp modelId="{090C343B-9BEF-4F9E-BE1B-F3F16DBBEA93}">
      <dsp:nvSpPr>
        <dsp:cNvPr id="0" name=""/>
        <dsp:cNvSpPr/>
      </dsp:nvSpPr>
      <dsp:spPr>
        <a:xfrm>
          <a:off x="280546" y="608411"/>
          <a:ext cx="274687" cy="1875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5864"/>
              </a:lnTo>
              <a:lnTo>
                <a:pt x="274687" y="18758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2358E-BF0A-455F-A06D-A8A25F617F3B}">
      <dsp:nvSpPr>
        <dsp:cNvPr id="0" name=""/>
        <dsp:cNvSpPr/>
      </dsp:nvSpPr>
      <dsp:spPr>
        <a:xfrm>
          <a:off x="555234" y="2195681"/>
          <a:ext cx="1712395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Fax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572139" y="2212586"/>
        <a:ext cx="1678585" cy="543379"/>
      </dsp:txXfrm>
    </dsp:sp>
    <dsp:sp modelId="{DD3ED38D-DE15-4440-BB5E-5DB888E1CD23}">
      <dsp:nvSpPr>
        <dsp:cNvPr id="0" name=""/>
        <dsp:cNvSpPr/>
      </dsp:nvSpPr>
      <dsp:spPr>
        <a:xfrm>
          <a:off x="280546" y="608411"/>
          <a:ext cx="274687" cy="2597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351"/>
              </a:lnTo>
              <a:lnTo>
                <a:pt x="274687" y="259735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626B9-19F6-4DE8-B9CC-4D1D9B1B1164}">
      <dsp:nvSpPr>
        <dsp:cNvPr id="0" name=""/>
        <dsp:cNvSpPr/>
      </dsp:nvSpPr>
      <dsp:spPr>
        <a:xfrm>
          <a:off x="555234" y="2917167"/>
          <a:ext cx="1854679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Publicação na rede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572139" y="2934072"/>
        <a:ext cx="1820869" cy="543379"/>
      </dsp:txXfrm>
    </dsp:sp>
    <dsp:sp modelId="{451726DF-DAC1-4DFA-888F-015442AABA36}">
      <dsp:nvSpPr>
        <dsp:cNvPr id="0" name=""/>
        <dsp:cNvSpPr/>
      </dsp:nvSpPr>
      <dsp:spPr>
        <a:xfrm>
          <a:off x="280546" y="608411"/>
          <a:ext cx="274687" cy="3318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837"/>
              </a:lnTo>
              <a:lnTo>
                <a:pt x="274687" y="331883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B307A-AD3B-4051-85F0-DD1C1C23154B}">
      <dsp:nvSpPr>
        <dsp:cNvPr id="0" name=""/>
        <dsp:cNvSpPr/>
      </dsp:nvSpPr>
      <dsp:spPr>
        <a:xfrm>
          <a:off x="555234" y="3638654"/>
          <a:ext cx="1996963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Telefone na Internet, Page, etc.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572139" y="3655559"/>
        <a:ext cx="1963153" cy="543379"/>
      </dsp:txXfrm>
    </dsp:sp>
    <dsp:sp modelId="{DB4D8300-47C5-4336-91A1-E942A2EB09FC}">
      <dsp:nvSpPr>
        <dsp:cNvPr id="0" name=""/>
        <dsp:cNvSpPr/>
      </dsp:nvSpPr>
      <dsp:spPr>
        <a:xfrm>
          <a:off x="3041331" y="31222"/>
          <a:ext cx="2457475" cy="577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ysClr val="windowText" lastClr="000000"/>
              </a:solidFill>
            </a:rPr>
            <a:t>Ferramentas para a conferência eletrônica</a:t>
          </a:r>
          <a:endParaRPr lang="pt-BR" sz="1600" kern="1200" dirty="0">
            <a:solidFill>
              <a:sysClr val="windowText" lastClr="000000"/>
            </a:solidFill>
          </a:endParaRPr>
        </a:p>
      </dsp:txBody>
      <dsp:txXfrm>
        <a:off x="3058236" y="48127"/>
        <a:ext cx="2423665" cy="543379"/>
      </dsp:txXfrm>
    </dsp:sp>
    <dsp:sp modelId="{8E74C049-A89A-465A-B2D4-338BC40BA8F4}">
      <dsp:nvSpPr>
        <dsp:cNvPr id="0" name=""/>
        <dsp:cNvSpPr/>
      </dsp:nvSpPr>
      <dsp:spPr>
        <a:xfrm>
          <a:off x="3287078" y="608411"/>
          <a:ext cx="245747" cy="43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891"/>
              </a:lnTo>
              <a:lnTo>
                <a:pt x="245747" y="43289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965AD-59E4-4C94-84E3-307B74889F74}">
      <dsp:nvSpPr>
        <dsp:cNvPr id="0" name=""/>
        <dsp:cNvSpPr/>
      </dsp:nvSpPr>
      <dsp:spPr>
        <a:xfrm>
          <a:off x="3532826" y="752708"/>
          <a:ext cx="1754830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Conferência por dados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3549731" y="769613"/>
        <a:ext cx="1721020" cy="543379"/>
      </dsp:txXfrm>
    </dsp:sp>
    <dsp:sp modelId="{243BCB8A-21F5-47B3-927E-D8F1292A6E12}">
      <dsp:nvSpPr>
        <dsp:cNvPr id="0" name=""/>
        <dsp:cNvSpPr/>
      </dsp:nvSpPr>
      <dsp:spPr>
        <a:xfrm>
          <a:off x="3287078" y="608411"/>
          <a:ext cx="245747" cy="115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378"/>
              </a:lnTo>
              <a:lnTo>
                <a:pt x="245747" y="115437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72171-46CE-47AB-A306-E515A63372E7}">
      <dsp:nvSpPr>
        <dsp:cNvPr id="0" name=""/>
        <dsp:cNvSpPr/>
      </dsp:nvSpPr>
      <dsp:spPr>
        <a:xfrm>
          <a:off x="3532826" y="1474195"/>
          <a:ext cx="1754830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Conferência por voz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3549731" y="1491100"/>
        <a:ext cx="1721020" cy="543379"/>
      </dsp:txXfrm>
    </dsp:sp>
    <dsp:sp modelId="{E4E541E5-ABE1-49A4-BEBF-5CF54F3603A7}">
      <dsp:nvSpPr>
        <dsp:cNvPr id="0" name=""/>
        <dsp:cNvSpPr/>
      </dsp:nvSpPr>
      <dsp:spPr>
        <a:xfrm>
          <a:off x="3287078" y="608411"/>
          <a:ext cx="245747" cy="1875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5864"/>
              </a:lnTo>
              <a:lnTo>
                <a:pt x="245747" y="18758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62CC-67DB-4CB8-A97D-EA4468DA9F53}">
      <dsp:nvSpPr>
        <dsp:cNvPr id="0" name=""/>
        <dsp:cNvSpPr/>
      </dsp:nvSpPr>
      <dsp:spPr>
        <a:xfrm>
          <a:off x="3532826" y="2195681"/>
          <a:ext cx="1758542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Vídeo conferência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3549731" y="2212586"/>
        <a:ext cx="1724732" cy="543379"/>
      </dsp:txXfrm>
    </dsp:sp>
    <dsp:sp modelId="{195B81F4-2444-42A5-926C-D4358C174159}">
      <dsp:nvSpPr>
        <dsp:cNvPr id="0" name=""/>
        <dsp:cNvSpPr/>
      </dsp:nvSpPr>
      <dsp:spPr>
        <a:xfrm>
          <a:off x="3287078" y="608411"/>
          <a:ext cx="245747" cy="2597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351"/>
              </a:lnTo>
              <a:lnTo>
                <a:pt x="245747" y="259735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94A3C-1262-41C9-837D-7F3B2B0B8ADC}">
      <dsp:nvSpPr>
        <dsp:cNvPr id="0" name=""/>
        <dsp:cNvSpPr/>
      </dsp:nvSpPr>
      <dsp:spPr>
        <a:xfrm>
          <a:off x="3532826" y="2917167"/>
          <a:ext cx="1754830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Fórum de discussão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3549731" y="2934072"/>
        <a:ext cx="1721020" cy="543379"/>
      </dsp:txXfrm>
    </dsp:sp>
    <dsp:sp modelId="{BAE2E952-91A5-4536-9547-FBB03F93936B}">
      <dsp:nvSpPr>
        <dsp:cNvPr id="0" name=""/>
        <dsp:cNvSpPr/>
      </dsp:nvSpPr>
      <dsp:spPr>
        <a:xfrm>
          <a:off x="3287078" y="608411"/>
          <a:ext cx="245747" cy="3318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837"/>
              </a:lnTo>
              <a:lnTo>
                <a:pt x="245747" y="331883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C2053-AC9B-4136-ADDF-0A362E22350F}">
      <dsp:nvSpPr>
        <dsp:cNvPr id="0" name=""/>
        <dsp:cNvSpPr/>
      </dsp:nvSpPr>
      <dsp:spPr>
        <a:xfrm>
          <a:off x="3532826" y="3638654"/>
          <a:ext cx="1773512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Sistemas de bate-papo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3549731" y="3655559"/>
        <a:ext cx="1739702" cy="543379"/>
      </dsp:txXfrm>
    </dsp:sp>
    <dsp:sp modelId="{5A9BC3FC-6115-4F77-AAD4-C0AC954F4FE2}">
      <dsp:nvSpPr>
        <dsp:cNvPr id="0" name=""/>
        <dsp:cNvSpPr/>
      </dsp:nvSpPr>
      <dsp:spPr>
        <a:xfrm>
          <a:off x="3287078" y="608411"/>
          <a:ext cx="245747" cy="4040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0323"/>
              </a:lnTo>
              <a:lnTo>
                <a:pt x="245747" y="404032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3B8C3-6014-4DDC-9C07-BFF4B9A9A68D}">
      <dsp:nvSpPr>
        <dsp:cNvPr id="0" name=""/>
        <dsp:cNvSpPr/>
      </dsp:nvSpPr>
      <dsp:spPr>
        <a:xfrm>
          <a:off x="3532826" y="4360140"/>
          <a:ext cx="1754821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Sistemas de reuniões eletrônicas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3549731" y="4377045"/>
        <a:ext cx="1721011" cy="543379"/>
      </dsp:txXfrm>
    </dsp:sp>
    <dsp:sp modelId="{B39D246C-1E34-4A2C-879C-800A92799611}">
      <dsp:nvSpPr>
        <dsp:cNvPr id="0" name=""/>
        <dsp:cNvSpPr/>
      </dsp:nvSpPr>
      <dsp:spPr>
        <a:xfrm>
          <a:off x="5787400" y="31222"/>
          <a:ext cx="2415651" cy="577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ysClr val="windowText" lastClr="000000"/>
              </a:solidFill>
            </a:rPr>
            <a:t>Ferramentas de controle do trabalho colaborativo</a:t>
          </a:r>
          <a:endParaRPr lang="pt-BR" sz="1600" kern="1200" dirty="0">
            <a:solidFill>
              <a:sysClr val="windowText" lastClr="000000"/>
            </a:solidFill>
          </a:endParaRPr>
        </a:p>
      </dsp:txBody>
      <dsp:txXfrm>
        <a:off x="5804305" y="48127"/>
        <a:ext cx="2381841" cy="543379"/>
      </dsp:txXfrm>
    </dsp:sp>
    <dsp:sp modelId="{DF542651-5887-4144-9615-2695B7CB1CD4}">
      <dsp:nvSpPr>
        <dsp:cNvPr id="0" name=""/>
        <dsp:cNvSpPr/>
      </dsp:nvSpPr>
      <dsp:spPr>
        <a:xfrm>
          <a:off x="6028966" y="608411"/>
          <a:ext cx="241565" cy="43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891"/>
              </a:lnTo>
              <a:lnTo>
                <a:pt x="241565" y="43289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A7C00-2748-429F-A776-8844E3F54F33}">
      <dsp:nvSpPr>
        <dsp:cNvPr id="0" name=""/>
        <dsp:cNvSpPr/>
      </dsp:nvSpPr>
      <dsp:spPr>
        <a:xfrm>
          <a:off x="6270531" y="752708"/>
          <a:ext cx="1786875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Agendamento e programação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6287436" y="769613"/>
        <a:ext cx="1753065" cy="543379"/>
      </dsp:txXfrm>
    </dsp:sp>
    <dsp:sp modelId="{18DABC33-24BC-4E0D-87FF-FCE6F8354B7B}">
      <dsp:nvSpPr>
        <dsp:cNvPr id="0" name=""/>
        <dsp:cNvSpPr/>
      </dsp:nvSpPr>
      <dsp:spPr>
        <a:xfrm>
          <a:off x="6028966" y="608411"/>
          <a:ext cx="241565" cy="115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378"/>
              </a:lnTo>
              <a:lnTo>
                <a:pt x="241565" y="115437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938E0-6188-4675-889F-3E29048B8105}">
      <dsp:nvSpPr>
        <dsp:cNvPr id="0" name=""/>
        <dsp:cNvSpPr/>
      </dsp:nvSpPr>
      <dsp:spPr>
        <a:xfrm>
          <a:off x="6270531" y="1474195"/>
          <a:ext cx="1786875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Gerenciamento de projetos e atividades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6287436" y="1491100"/>
        <a:ext cx="1753065" cy="543379"/>
      </dsp:txXfrm>
    </dsp:sp>
    <dsp:sp modelId="{20B9D5AE-9620-4D31-81A1-474B1E3BA8D9}">
      <dsp:nvSpPr>
        <dsp:cNvPr id="0" name=""/>
        <dsp:cNvSpPr/>
      </dsp:nvSpPr>
      <dsp:spPr>
        <a:xfrm>
          <a:off x="6028966" y="608411"/>
          <a:ext cx="241565" cy="1875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5864"/>
              </a:lnTo>
              <a:lnTo>
                <a:pt x="241565" y="18758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1ACF-8277-4123-AACF-F46DBDCD6755}">
      <dsp:nvSpPr>
        <dsp:cNvPr id="0" name=""/>
        <dsp:cNvSpPr/>
      </dsp:nvSpPr>
      <dsp:spPr>
        <a:xfrm>
          <a:off x="6270531" y="2195681"/>
          <a:ext cx="1737893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Sistemas de fluxo de trabalho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6287436" y="2212586"/>
        <a:ext cx="1704083" cy="543379"/>
      </dsp:txXfrm>
    </dsp:sp>
    <dsp:sp modelId="{327EE127-3642-4106-8F13-098D9D790F3E}">
      <dsp:nvSpPr>
        <dsp:cNvPr id="0" name=""/>
        <dsp:cNvSpPr/>
      </dsp:nvSpPr>
      <dsp:spPr>
        <a:xfrm>
          <a:off x="6028966" y="608411"/>
          <a:ext cx="241565" cy="2597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351"/>
              </a:lnTo>
              <a:lnTo>
                <a:pt x="241565" y="259735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B631E-C04F-4D17-9206-F5DC54CF15C0}">
      <dsp:nvSpPr>
        <dsp:cNvPr id="0" name=""/>
        <dsp:cNvSpPr/>
      </dsp:nvSpPr>
      <dsp:spPr>
        <a:xfrm>
          <a:off x="6270531" y="2917167"/>
          <a:ext cx="1737893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Compartilhamento de documentos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6287436" y="2934072"/>
        <a:ext cx="1704083" cy="543379"/>
      </dsp:txXfrm>
    </dsp:sp>
    <dsp:sp modelId="{3D053D15-3917-4AED-8021-A5F9961BBE89}">
      <dsp:nvSpPr>
        <dsp:cNvPr id="0" name=""/>
        <dsp:cNvSpPr/>
      </dsp:nvSpPr>
      <dsp:spPr>
        <a:xfrm>
          <a:off x="6028966" y="608411"/>
          <a:ext cx="241565" cy="3318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837"/>
              </a:lnTo>
              <a:lnTo>
                <a:pt x="241565" y="331883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5B625-6662-4DC7-852D-11BBF715B81D}">
      <dsp:nvSpPr>
        <dsp:cNvPr id="0" name=""/>
        <dsp:cNvSpPr/>
      </dsp:nvSpPr>
      <dsp:spPr>
        <a:xfrm>
          <a:off x="6270531" y="3638654"/>
          <a:ext cx="1737893" cy="57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ysClr val="windowText" lastClr="000000"/>
              </a:solidFill>
            </a:rPr>
            <a:t>Gerenciamento de conhecimento</a:t>
          </a:r>
          <a:endParaRPr lang="pt-BR" sz="1400" kern="1200" dirty="0">
            <a:solidFill>
              <a:sysClr val="windowText" lastClr="000000"/>
            </a:solidFill>
          </a:endParaRPr>
        </a:p>
      </dsp:txBody>
      <dsp:txXfrm>
        <a:off x="6287436" y="3655559"/>
        <a:ext cx="1704083" cy="543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9B07F-3D13-4D8C-8F07-AA87432B41F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106294-5623-4D22-A2D3-A9836A8352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Sistema de Informação</a:t>
            </a:r>
            <a:br>
              <a:rPr lang="pt-BR" dirty="0"/>
            </a:br>
            <a:r>
              <a:rPr lang="pt-BR" dirty="0"/>
              <a:t>Pós graduação em gestão de RH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Prof. Diovani Milhorim, 2013-2 | aula 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de recursos empresariais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82809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ERP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772816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ERP é um sistema interfuncional que atua como uma estrutura para integrar e automatizar muitos processos de negócios que devem ser realizados pelas funções de produção, logística, distribuição, contabilidade, finanças e de recursos humanos de uma empresa.</a:t>
            </a:r>
            <a:endParaRPr lang="pt-BR" dirty="0"/>
          </a:p>
        </p:txBody>
      </p:sp>
      <p:pic>
        <p:nvPicPr>
          <p:cNvPr id="21506" name="Picture 2" descr="http://2.bp.blogspot.com/-i8wTRU-1ygk/Tkf2cvHs9SI/AAAAAAAAAGU/36-lyk_ehGY/s1600/Figura+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16832"/>
            <a:ext cx="4876800" cy="36576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851920" y="1772816"/>
            <a:ext cx="453650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Abordagem interfuncional, componentes de aplicação de um sistema ERP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de recursos empresariais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82809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Valor para os negócios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77281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empresas atualmente atribuem grande valor à instalação do software ERP para os negócios por dois motivos principais: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smtClean="0"/>
              <a:t>O ERP cria uma estrutura para integrar e aperfeiçoar seus sistemas internos de escritório, que é responsável por importantes melhorias no atendimento ao consumidor, na produção e na eficiência da distribuição;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smtClean="0"/>
              <a:t>O ERP fornece rapidamente informações interfuncionais vitais sobre o desempenho da empresa para seus gerentes melhorarem significativamente sua capacidade de tomar as melhores decisões pela empresa em todas as suas atividades.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Gerenciamento do relacionamento com o cliente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CRM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Gerenciamento do relacionamento com o cliente (CRM)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82809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CRM</a:t>
            </a:r>
            <a:endParaRPr lang="pt-BR" dirty="0"/>
          </a:p>
        </p:txBody>
      </p:sp>
      <p:pic>
        <p:nvPicPr>
          <p:cNvPr id="23554" name="Picture 2" descr="http://diretorioempresarial.files.wordpress.com/2011/07/erp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524375" cy="381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67544" y="1844824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CRM utiliza a tecnologia da informação para criar um sistema interfuncional que integra e automatiza muitos processos de atendimento ao cliente em vendas, marketing e serviços de produto, que interagem com os clientes de uma empresa.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Gerenciamento do relacionamento com o cliente (CRM)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82809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Programas de CRM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844824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Geralmente os programas de CRM englobam: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smtClean="0"/>
              <a:t>Vendas.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dirty="0" smtClean="0"/>
              <a:t>O software de CRM acompanha os contatos com os clientes e outras empresas e eventos do ciclo de vida de clientes por vendas cruzadas e aumentos de vendas.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smtClean="0"/>
              <a:t>Marketing direto e satisfação.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dirty="0" smtClean="0"/>
              <a:t>O CRM pode automatizar tarefas como qualificação de clientes, controle de relações, programação de contatos de vendas e fornecimento de informações para clientes e clientes potenciais.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smtClean="0"/>
              <a:t>Atendimento e suporte ao consumidor.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dirty="0" smtClean="0"/>
              <a:t>O CRM ajuda rapidamente os gerentes do atendimento ao consumidor a criar, nomear e administrar pedidos de serviço. </a:t>
            </a:r>
            <a:endParaRPr lang="pt-BR" dirty="0"/>
          </a:p>
        </p:txBody>
      </p:sp>
      <p:pic>
        <p:nvPicPr>
          <p:cNvPr id="25602" name="Picture 2" descr="http://www.infoadvisers.com.br/imagens/marketingestrategico/relacoesrelaciona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657475" cy="2552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das aplicações na empresa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EAI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das aplicações na empresa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2687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software de integração das aplicações da empresa (EAI) possibilita a interconexão de vários grupamentos de aplicações de e-business.</a:t>
            </a:r>
            <a:endParaRPr lang="pt-BR" dirty="0"/>
          </a:p>
        </p:txBody>
      </p:sp>
      <p:pic>
        <p:nvPicPr>
          <p:cNvPr id="1026" name="Picture 2" descr="http://www.akken.com/Portals/23903/images/AkkenStaffingModules_NE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5980424" cy="4035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das aplicações na empresa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268760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software de integração das aplicações da empresa (EAI) pode integrar as aplicações de contato com clientes às aplicações internas de um e-business, fazendo com que elas funcionem juntas, de forma coerente e integrada.</a:t>
            </a:r>
          </a:p>
          <a:p>
            <a:endParaRPr lang="pt-BR" dirty="0" smtClean="0"/>
          </a:p>
          <a:p>
            <a:r>
              <a:rPr lang="pt-BR" dirty="0" smtClean="0"/>
              <a:t>Essa é uma capacidade vital que propicia valor real a uma empresa de e-business que deve reagir eficaz e prontamente e eventos de negócios e a solicitações de clientes.</a:t>
            </a:r>
            <a:endParaRPr lang="pt-BR" dirty="0"/>
          </a:p>
        </p:txBody>
      </p:sp>
      <p:pic>
        <p:nvPicPr>
          <p:cNvPr id="29698" name="Picture 2" descr="http://www.s4growth.com/publications/Articles/graphics/12-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824"/>
            <a:ext cx="5086350" cy="372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Gerenciamento da cadeia de suprimento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SCM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Gerenciamento da cadeia de suprimento (SCM)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26876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Tecnologias da Internet e softwares de gerenciamento da cadeia de suprimentos podem ajudar as empresas na reestruturação e integração dos processos operacionais no ciclo da cadeia de suprimentos</a:t>
            </a:r>
            <a:endParaRPr lang="pt-BR" dirty="0"/>
          </a:p>
        </p:txBody>
      </p:sp>
      <p:pic>
        <p:nvPicPr>
          <p:cNvPr id="30722" name="Picture 2" descr="http://www.scielo.br/img/revistas/prod/v17n1/06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5040560" cy="495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empresariais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Sistemas de e-business, e-commerce e de apoio às decisões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Gerenciamento da cadeia de suprimento (SCM)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268760"/>
            <a:ext cx="30243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Muitas empresas estão tornando os objetivos de SCM altamente estratégico em suas iniciativas de e-business.</a:t>
            </a:r>
          </a:p>
          <a:p>
            <a:endParaRPr lang="pt-BR" sz="1400" dirty="0" smtClean="0"/>
          </a:p>
          <a:p>
            <a:r>
              <a:rPr lang="pt-BR" sz="1400" dirty="0" smtClean="0"/>
              <a:t>A implantação de um SCM é imprescindível para as empresas que desejam atender as exigências de valor de seus clientes de e-commerce: “</a:t>
            </a:r>
            <a:r>
              <a:rPr lang="pt-BR" sz="1400" b="1" dirty="0" smtClean="0"/>
              <a:t>o que ele quer e onde quer, pelo menor preço possível</a:t>
            </a:r>
            <a:r>
              <a:rPr lang="pt-BR" sz="1400" dirty="0" smtClean="0"/>
              <a:t>”</a:t>
            </a:r>
            <a:endParaRPr lang="pt-BR" sz="1400" dirty="0"/>
          </a:p>
        </p:txBody>
      </p:sp>
      <p:pic>
        <p:nvPicPr>
          <p:cNvPr id="32770" name="Picture 2" descr="http://www.scielo.br/img/revistas/prod/v17n1/06f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5040560" cy="2605942"/>
          </a:xfrm>
          <a:prstGeom prst="rect">
            <a:avLst/>
          </a:prstGeom>
          <a:noFill/>
        </p:spPr>
      </p:pic>
      <p:pic>
        <p:nvPicPr>
          <p:cNvPr id="32772" name="Picture 4" descr="http://www.scielo.br/img/revistas/prod/v17n1/06f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320480" cy="2992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Gerenciamento da cadeia de suprimento (SCM)</a:t>
            </a:r>
            <a:endParaRPr lang="pt-BR" dirty="0"/>
          </a:p>
        </p:txBody>
      </p:sp>
      <p:pic>
        <p:nvPicPr>
          <p:cNvPr id="33794" name="Picture 2" descr="http://www.scielo.br/img/revistas/prod/v17n1/06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04856" cy="5170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Gerenciamento da cadeia de suprimento (SCM)</a:t>
            </a:r>
            <a:endParaRPr lang="pt-BR" dirty="0"/>
          </a:p>
        </p:txBody>
      </p:sp>
      <p:pic>
        <p:nvPicPr>
          <p:cNvPr id="34818" name="Picture 2" descr="http://2.bp.blogspot.com/_H9-nu-Yd8q8/Sw7DVBp9bpI/AAAAAAAAAA4/iyzp5dY-Fvs/s1600/imagem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84776" cy="496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Gerenciamento da cadeia de suprimento (SCM)</a:t>
            </a:r>
            <a:endParaRPr lang="pt-BR" dirty="0"/>
          </a:p>
        </p:txBody>
      </p:sp>
      <p:pic>
        <p:nvPicPr>
          <p:cNvPr id="35842" name="Picture 2" descr="http://www.fernandonula.com.br/img/Image/posts/arquitetura_integra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499740" cy="485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Gerenciamento da cadeia de suprimento (SCM)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2687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soluções de SCM integra os dados do mercado que são compartilhados com a satisfação do cliente de forma colaborativa, através da Internet.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763688" y="3068960"/>
          <a:ext cx="554461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536" y="2420888"/>
            <a:ext cx="84249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Processos operacionais de SCM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 de colaboração na empresa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Sistemas de colaboração empresarial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colaboração nas empresas (ECS)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268760"/>
            <a:ext cx="82809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Colaboração nas empresas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70080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meta dos sistemas colaborativos é possibilitar que as pessoas trabalhem em conjunto de forma fácil e eficaz, ajudando-as a: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Comunicar: compartilhar informações;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Coordenar: coordenar conjuntamente seus esforços individuais de trabalho e utilização de recursos;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Colaborar: trabalhar juntos cooperativamente em projetos e tarefas comuns.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3789040"/>
            <a:ext cx="835292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Sistemas de colaboração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429309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Sistemas de colaboração nas empresas são sistemas interfuncionais de e-business que melhoram a comunicação, a coordenação e a colaboração entre os membros de equipes e de grupos de trabalho de empresas.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Ferramentas de colaboração na empresa</a:t>
            </a:r>
            <a:endParaRPr lang="pt-BR" dirty="0"/>
          </a:p>
        </p:txBody>
      </p:sp>
      <p:pic>
        <p:nvPicPr>
          <p:cNvPr id="36866" name="Picture 2" descr="http://luancorrea.files.wordpress.com/2012/06/figur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316" y="1916833"/>
            <a:ext cx="25801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467544" y="1268760"/>
            <a:ext cx="52565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Sistemas de colaboração empresarial: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Ferramentas de comunicação eletrônica;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dirty="0" smtClean="0"/>
              <a:t>Ajudam as empresas a se comunicarem e colaborar com outras, enviando eletronicamente mensagens, documentos e arquivos em dados, texto, voz ou multimídia pela Internet, intranets, extranets e outras redes de computadores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Ferramentas de conferência eletrônica;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dirty="0" smtClean="0"/>
              <a:t>Ajudam as empresas com computadores em rede a compartilhar informações e colaborarem ao trabalhar juntos em atividades comuns, onde quer que estejam localizados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Ferramentas de controle do trabalho colaborativo.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dirty="0" smtClean="0"/>
              <a:t>Ajudam as pessoas a executar ou administrar juntas atividades de trabalho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Ferramentas de colaboração na empresa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467544" y="1268760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 de consolidação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consolidação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empresariais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2687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Internet e outras forma da TI apoiam o funcionamento das empresas principalmente nos processos de e-business, e-commerce e de tomada de decisão.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916832"/>
            <a:ext cx="835292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Sistemas de e-business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242088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Descreve como os sistemas de informação integram e apoiam todos os processos da empresa e as funções organizacionais de marketing, produção, administração de recursos humanos, contabilidade e finanças.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3429000"/>
            <a:ext cx="835292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Sistemas de e-commerce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39330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sistema dedicados à interpretação de tendências e voltados para as aplicações e solução de problemas do comércio eletrônico.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4653136"/>
            <a:ext cx="835292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Sistemas de apoio às decisões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515719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grupos de sistemas como de gerenciamento de informações, de apoio às decisões, de informação executiva, especialistas e as tecnologias de inteligência artificial são aplicados em situações que requerem decisões enfrentadas pelos gerentes e profissionais das empresas no atual ambiente de e-business.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268760"/>
            <a:ext cx="83529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Com a ajuda da Internet, responda às seguintes questões</a:t>
            </a:r>
            <a:r>
              <a:rPr lang="pt-BR" sz="1600" b="1" dirty="0" smtClean="0"/>
              <a:t>:</a:t>
            </a:r>
          </a:p>
          <a:p>
            <a:endParaRPr lang="pt-BR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/>
              <a:t>Como o e-business está “redefinindo antigos modelos de empresa, com a ajuda da tecnologia, para maximizar o valor para o cliente”?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/>
              <a:t>Por que há uma tendência em direção a sistemas de informação interfuncionais nas empresas?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/>
              <a:t>Você concorda que o ERP seja a “coluna vertebral” do e-business? Explique sua resposta.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/>
              <a:t>Quais são as mais importantes aplicações de RH que uma empresa deveria oferecer  seus funcionários em um sistema na WEB? Por que?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/>
              <a:t>Como você acha que a automação da força de vendas afeta a produtividade do vendedor, a administração de marketing e a vantagem competitiva?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/>
              <a:t>Como tecnologias da Internet podem ser desenvolvidas em aplicações de computadores em uma das funções de negócios? Escolha um exemplo e avalie seu valor comercial</a:t>
            </a:r>
            <a:r>
              <a:rPr lang="pt-BR" sz="2000" dirty="0" smtClean="0"/>
              <a:t>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734895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268760"/>
            <a:ext cx="8352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Com a ajuda da Internet, responda às seguintes questões</a:t>
            </a:r>
            <a:r>
              <a:rPr lang="pt-BR" sz="1600" b="1" dirty="0" smtClean="0"/>
              <a:t>:</a:t>
            </a:r>
          </a:p>
          <a:p>
            <a:endParaRPr lang="pt-BR" sz="1600" b="1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pt-BR" sz="2000" dirty="0" smtClean="0"/>
              <a:t>Como </a:t>
            </a:r>
            <a:r>
              <a:rPr lang="pt-BR" sz="2000" dirty="0" smtClean="0"/>
              <a:t>a Internet pode melhorar para a empresa o valor para o cliente, as relações com o cliente e o atendimento ao cliente?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pt-BR" sz="2000" dirty="0" smtClean="0"/>
              <a:t>Quais são as várias aplicações de e-business que você recomendaria a uma pequena empresa para ajudá-la sobreviver e obter sucesso em tempos de economia desafiadora? Por que?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pt-BR" sz="2000" dirty="0" smtClean="0"/>
              <a:t>Qual das ferramentas de colaboração nas empresas uma empresa hoje deve essencialmente possuir? Qual delas você acha ótima, dependendo do tipo de negócio ou de outro fator? Explique.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pt-BR" sz="2000" dirty="0" smtClean="0"/>
              <a:t>Qual o papel e o valor para os negócios de utilizar tecnologias da Internet no gerenciamento da cadeia de suprimentos?</a:t>
            </a:r>
            <a:endParaRPr lang="pt-B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e-business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Interfuncionais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e-business interfuncionais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268760"/>
            <a:ext cx="82089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Estruturas de aplicações de e-business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70080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estrutura de aplicações de e-business é composta de componentes das aplicações, os inter-relacionamentos e as interfaces com clientes, funcionários, parceiros de negócio e outros interessados num empreendimento de e-business.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285293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Dentre os componentes inter-relacionados pode-se destacar: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Planejamento de recursos empresariais (ERP);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Gerenciamento das relações com o cliente (CRM);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Componentes de apoio à decisões;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Componentes de gerenciamento da cadeia de suprimentos;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Componentes de administração da rede de vendas, dentre outros.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48691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Outras aplicações fazem parte do conjunto mais tradicional, como: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Componentes do controle da administração (finanças, contabilidade, auditoria, etc.);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Componentes do controle administrativo (administração, seleção de recursos humanos, etc.)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e-business interfuncionais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268760"/>
            <a:ext cx="82089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Sucesso de um empreendimento de e-business</a:t>
            </a:r>
            <a:endParaRPr lang="pt-BR" dirty="0"/>
          </a:p>
        </p:txBody>
      </p:sp>
      <p:sp>
        <p:nvSpPr>
          <p:cNvPr id="1026" name="AutoShape 2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data:image/jpeg;base64,/9j/4AAQSkZJRgABAQAAAQABAAD/2wCEAAkGBhQRERISERQVExUWFRgYFhUYFRYVFRYaFxQXGBcXEhgYIigeFxojHRUVIC8gJCcpLSwsGR4xNTAqNSYrLCkBCQoKDgwOGg8PGikcHCQpKiksKSwpKyksLSwpKSwsKSksLCwpLCwsLCksKSwsKSkpKSksKSksKSkpLCwpLCkpKf/AABEIAL0BCwMBIgACEQEDEQH/xAAcAAEAAgMBAQEAAAAAAAAAAAAABAYBAwUHAgj/xABLEAABAwIDBAUHCAcHAgcAAAABAAIRAyEEEjEFIkFRBhNSYXEVIzKBkZLRBxQzQnJzobE0U2Kis8HDFmOCstLh8CTCCENUZIOT8f/EABoBAQADAQEBAAAAAAAAAAAAAAABAgMEBQb/xAAlEQEBAAICAQQCAwEBAAAAAAAAAQIRAxIxEzJBUQQhImHwMxT/2gAMAwEAAhEDEQA/APcUREBERAREQEREBERAREQEREBERAREQEREBERAREQEREBERAREQEREBERAREQeYfKV0grYLH4erQdB6neabteOsduvHEfiOCu/RfpNTx9AVadjo9hN2O4g8xxB4j1gebfLR+lUPuf6jlXehPSY4HFNqSerdDao5tJ9KObdR6xxW/Tthv5eT/6bxfkXG+21+g0WGuBAIuDoeB8FlYPWEREBERAREQEREBERAREQEREBERAREQEREBERAREQEREBERAREQePfLR+lUPuf6jl56vQvlo/SqH3P9Ry89XZx+2Pm/y/+2T3j5MtrGvs+lJl1Imkf8EZf3CxWteZfInXOTFs4B1N3vNeD/kC9NXNnNZV7n4uXfixv+/Qi11q4YJdYeBP5LR5Vp9o+6/4KjoS0UTyrT7R91/wTyrT7R91/wAEEtFE8q0+0fdf8E8q0+0fdf8ABBLRRPKtPtH3X/BPKtPtH3X/AAQS0UTyrT7R91/wTyrT7R91/wAEEtFE8q0+0fdf8E8q0+0fdf8ABBLRRPKtPtH3X/BPKtPtH3X/AAQS0UTyrT7R91/wTyrT7R91/wAEEtFE8q0+0fdf8E8q0+0fdf8ABBLRRPKtPtH3X/BPKtPtH3X/AAQS0UTyrT7R91/wTyrT7R91/wAEEtFE8q0+0fdf8Ftw+La+cpmNbEfmEG5ERAREQEREHj3y0fpVD7n+o5eer0L5aP0qh9z/AFHLz1dnH7Y+b/L/AO2T0T5Iq5purP8Aqucxh9jjPqzBevryjoZgerwrJsahLz4GA390A+tepYSpmYx3NoPtCw5fO3q/hXWHVtREWTvEREBERAREQEWHOA1stZxbB9dvvBBtRRnbSpDWoz3gfyWxuKYb5h7VG4nVbUUd+0KYMF7QfFfQxtM6PZ7wTcNNyL4ZWadCD4EFfalAiIgIiICIiAiIgIiICIiAiIg8e+Wj9Kofc/1HKn9H9kHE1ms+qLvPJo19Z0Hirz8q+zn18dh6dNsk0fUB1jruPAKZsPYrMLTyNu43e7i4/wAgOA+JXVjdYx4PLx9+fK3xt0GtAAAsBoOQHJXXAMilTHJjfyCqWBw3WVGs5m/gNVdFjm9P8aeaIiLN1iIiAiIgw7S2qrmNqV7OlwIJzBwIZGU2bk3dYuSfEKxVagaCXEADUkwB4ryM7Pr1doOqbWrCvg2ktw9EVDSp1CJcx1ajAY4lrXOIc7UHgIVcseyZlpam1azohmGfqfpC69o4HjN/w4Hc1+Kg+bozFhndExpMfjHxP07pLhBTDWMo5AJDS6m1o4izQY9i+T0hw50bhweMVG8p4AcLrG8FaetH3UqYnK0tawOh2Zpduk2ywdY14fyWoVMXxZRNjbM4QZMXvIjLPr5QcjpBSgkdVAt9I6xktvfmCPUVjy/TmPN6A/SPi4kQZg2vrpfRR6GX9J9fF9ddi4syjM9twt6gf+exfVd+JlpY2mWwMzXOIIM7xBAMjSP+Ba6fSGkQSOqIy5p6x2g1Oug48lhnSCgS21F2YFw3yZANyCZFiQnoX+ketixWdidTSw8iYl7ufaItI/LvkfJxuIaDHUjeGlWoALiZLdIvqBMCdYEhvSbDhwIZh+QIqMm/AbvdzXD6ZbO2btU0zinuaaTXQadakPTH1pN4LZFufBWnDZ8ovLKvOx6lUsmryEaTpvaaidDAPMc56qnQRtai2phq9c4lrMpoVngtrOY4GWVQ65cwj0pMhzfBWtbSaZ72IiKQREQEREBERAREQEREFb6Sjzjfsf8AcVyF2ukNIuqsDQSS3QeJUrZWxMkPqXdwHBvxK1l1HDlx3PkumzYmzerbmd6TvwHLxXTRFnbt2Y4zGagijY/EFjbRmJAE9+p74AJjuUPB4stdD3S0gnM4jdIuZOkRPhHszucl00mNs26qKm9KflVweBqjDkvxGIJA6ii3O8OPotcZABMi0k9ynN2niauHL62H+ayWZW9fnqiXts8MaA23JxV1VkRVAV39t/8A9j/ionRnadWqyi+o9xc54mHuI+liNYNraKdKdl3q0g4FrgCDqCuPjuiNCrGZsxMBwa8AniM4JHDQrtKtbHdmw9OpVrPbIuS53CnmcXEnkHFVuWvDTUvlg9BaUG1I2i9EXHI30uVExXQ2k2A5tC9gAwhx1nLlBdO8bjSSp1XHUBIOLI0vJtJIB5cONhxUnBbNY7M6nWe4jdc7MS6QJhxJnjMcJUdsvpHXFxcL0RLmmcNRpgkgtcWyQCYJDGuEGSQJ0N40Wcb0VDOrmhSfvMY3KJyfVBMts1o48vUp+HqF1OrVfVLG04n03W6mm8n0ubysdfSdl/6sa/tiC0EnNLt2wOsJM7ZvRcJPlGHQoD0aWHFi3lYmSLM0m6jDoy2SyrQpU2sOVjiGupkOgksIG6JMQ4NvMSNe1hmtqOLGYkucNRvzoDxd3/nyKjurwJqVXMFmzFR0nI5ziYdYZWOPdGqjvd60dJ9tdPoJSyhpbRgcOqzfmb+K2U+gdC+ZrCCNBSYPGZmV8UHUgQGYqAbBoz5Odt6G68IHrW6niKZLWjFAl3o+nvXjdOaD/wDvIqe2X0dcXWwmyKdMgtbJGhJmLRu8G25Qpq4+w6jusrtc4uyloEkkWLxIBJiYC2bfqEMZlJG/wJH1Hnh4BTjexZp1EVEobTqGvVpl7oY1hG9UnezSSc0EWFoEd8hS242q17CzPUdL4pmo4B5FGq4MJMgSQLwVbSvZcEXjGB/8QhNen86wpw2HdILxmqvJBy29AQDMwHERETp627aTTQFakRUa5odTIMtfmjJBE2Mi6hZMRcbDYtzHtzvLmvMEugQ4+jlgWBO7HeO+eyq45TKbi2WNx/VERFZUREQEREGMt5481lEQEREHN2m/fYOAaT6yQB+GZQMSxpbvgFsjMCAQWkw4GeBaXA9xKk4181njkxn4mofgubQxvXU6xy5crqtO5mckjNpxXFyX+e3ThP46VzoL8i42bi/nXzk1CMzWs6llmuPF7iSHRxaGm5EwTN9279CftM/iNU9psoG3foXfaZ/Eau2OW+FTpYyaz6UDdax0zN3F1iOGnPj3qN0VYH0KIMuBqQZJk+eIN7HmmGEYyuY/8ul67u/H/b1fXQ500aB/ve/9eeZKuyi6O2JRNNlLJuMyZRmfbIQW3mbQFWsNtF9DCUctLrwQ05QzM4eaLi4y4D6keJAVzXJZVwoAAgAaAB4A8BCxyxt8OiWTy4H9qKbL/N3CTMnCuAJzZdc2thA42hbqfTDLZtCq2eWEeBwvZ3+9lPw+Koio5jgSyMzahzHU3puvmzDWSBII1IKl/OMN/wAD1Xrn9p7YODhukXU0y5tKs4OddpoOc4FtGmDYOuN0eueAlbKnSWKj2vwzpDnQ75s5zX5SBmDs3Em3OFOwYo531XvdvgAUiXllMNmIAHpmZcb8BoJPWo4Sk9oc0SDoZKjpnPlPbGqzT6VNpxkw9QbtsuEfcX5On6mh7jpdaz0hFIvzUXuaCw5jRLx9GH54kZAM8X4h3JWOu7DsJDoBAk+lb2Lm4PaNDO+m67GtaWVcxIcHTum85hAuQJBBvdOme97O+KC7pU0a4epxP6G8g2fpDtTkI9Y5r6p9IwHwMO4Elu981dG8WtaZB4WnkB3GOw7HYQfWHcN6THLmo2BqYfM976hJfHm5cW08sw1oGjoMuMmT3AJ1z+0dsDZ+y2Va1R1QZnMLXNMuaAXCpNgb2cReV9ba2ZTpxUY2HOcGk5nGQGVIEExxK6mANI5jSibZjBnjEz61F6Regz7z+m9a4TUkqmd3uxT8F+l4mDO7RkToYdY8rCfWt/RPFvqnDOqXd11QG0C1OtEWE2gacCvnDYlxxNZhiGtpltyTvZpsTDRbgB3rHQsQMLP62pwj6lfUc1pWU8rxj9l0q9N1KtTZUpuEFjmhzTPcePeq1sbo4MBRGEa8upCvUqUGmS5tMtByE/s1Hug8oVvXL2n9I3uY78XNn/KFhyXWNdGHuiFi5yOI1AzDxbvD8QFYGukSFWcDjOtdWacsMqmnadMrTvd+97IXd2WSaNInXq2T45RKy4PmL8vxUpERdLEREQEREBERAREQcTEfT1f8H+X/AHXH2EfNV4M+erxp2uEWj4rtYtkV397aZ/F4P5BcfZMijWcQRNSs4Zmva6JMSHgRpwtEQuHk91dWHiLbQO63wH5KHt36F32mfxGqcwWHgoO3foXfaZ/Eau6OS+FJwhnGVx/d0QfWX6wbeEDnxW/o5inPp0nmC41LXMGKsASS48BeSteGqn53WEtgU6VgG5tXE5j6R/JZ6INilQ+85RPntY4TrHerslvGNxGVp+btkluYdeN0H0jOXej8VTcZtajDmOqGmbtJAOYR6RbAMW4r0Rcb+zLe1+6FWNMptRKeJaA8nF1JaA5xyEADMBLQREEmOPHlbazEtaWudiakGDGXdde4ggvGkX/OSbbhtlMqucKdQOawlrnDKd8G7LGxbxniQOBiV/ZtvbPuhTtXrVLwW2KLA6a76kmd5rt3uECeZ4q47GxdU0m5aTXMgFj+tAzAyfRy7qj4DYZcC2qWtqNNw0S0tndc3NBgjhwIIkxK72Dw3VsawGY4+uVFqcZpV8c973uNVgY4tGZgdnAtpmAE2VdxOzmkxToMe0AAOFSLtmWug6aDn6QOoV52rgKYL69SqKbQBmLoDWgWkk6Ll0eg9J7Q5wLZmBecpMgOvxmY4THBTtGrtWH4C5Iwre0Cau7Ng7Q7pIJEn2QIU7BYFpcaj6Ip1ATBz59QCTI01IiF1cd0Dptbmota94c05XFzWkZt6IJ3srnxaJgWGkrZvRGi0ZqTiA4ftT6RJBDjYgk63FwmzrX1smtUaT1dMVJIzS/JlEOgixzXgRZfW2K9VwAqUgxoeMrhUDi4llSRlgRFryurs/ZwpZoJMxwjSfiovSL0Gfef03qPlbxFOwdsXifsUjw5O4C5048lt6GUXMGEa8EEVakgtcw+hX1a64J1umEYfnNd0EAimJywCQDMH62o0nThxx0KyxhcmaOuqelGb0a8zFlZSPQ1y9onzg+x/wBy6i5e0j5xv2D+Dh8QsOX2V0cfujhbCjPio4Yh3KfRYbxprPr74FrwY82z7LfyCq2w8K9jsSXtLA/EOc2SDLYaA6xMTl0Vl2W+aFEnU02H2tCy4fdWnJ4iUiIulgIiICIiAiIgIiIOXtIRUaebD+64f6yolZsjLMZiGz9pwb/NdPalMlocJJaZgctHeMAzHcoWBbnqNIgtbJJBkTEAW43J9Q7ly54W8jfHL+CTsfbdLFNqGk4E06tSlUbO8x9N5aQ4cJiRzBBTbv0LvtM/iNXn3T7oFiqWIdtHY9V9Ku+OuotkisdA6DLJ4kPGW0yDrJ6Ju2t1OJ8rtG8+m6kQ6lLd9oczLTJgaEd+bmuqOe+EjD4d3ziq8jdcym0aQcs3mZ+tEfs96dFXk06Bdc9YODRbrrWbYWhTZi653Rajmo0W1G2dU3muabh1bRwcBrPEK9ZR6GqRhG4t1OmaPVOaabPTbVc7NkklxbrJI48O+1n/ALPYbI1nUUsrcuUdW2Bl9GLcFy9jVf8Ao6bGvdTdlYQ4Mc4WDDwEEEAg30JXPnJbNunG2eEAYLGNEMp4cC8AMrAXuLDvmfHnrsZQxmYTTpZcxzQKslsiMtrOAza20U0mq0ScW+B/7cnd3dbTms6/7Wllu2diHtIL65rMyfqiCXZrEENuItqqenh9rdsvpx2UsW8TT+bktffcqkFpZmyk6g71MyOA5rZ83xvZoG/ZrXtxta/LgutsasKYqB4cJe0jdcZHUUm8BzaR6lpe11/+rqgGAB1MxfnGa4tr3qJjjZ+6m5WXw5tTCYw2NPDkSLFlY6AGfHMDA8LyvnrsQ0HN83mRBiqB6D3Q6eO6D4B3crBgMTkDusrPqyZE0S3KOQgXHioD2DJUmmKjjlLGva7L3yQLWS447n7O2X053X1o3jhwTmuM/YGSJn6xuTwItK158QJAOFud2c8m5JmIEwNQOalVABlayhRzBohmSpEB51IEjdggxqXaTC24WgM7esw9EMu5xa2pmDjOgy3mb+tT0w+0dsvpP6PuOeqHaxTkCcodDg7KDcCQtvSL0Gfef03qJs/Z1KrXrOqU2vLXBzC5t25usuJuJBWdtbLpU8tRlNjXucAXBoDiAypAnl3Lbj8RnyfKuYeqfnVYE7oZTOjQG+lMnUz36R4TnoYwgYQOmRVqAzlmzK/Zss4agfnFd5aQCKbQSLODQTb1uU3Cjq6lDq6cxUMMZkbPmaukkNHtWrGeVk23t2jg6RrYh+SmNXZXuj1MBPDkuBsrphhtpeewjy4U3upOBaWklzG1A6DcNPVmCY0K5HS3o5tTaw6gvpbPwhO+0PNavVH7eQBob+wHeJNo7HR/5O8Ps6g5uFa41IaXuc4l1VzHFwJEhoO85ogCA68rLObxsb43V2m4t8MeeOUx4xb8YXepU8rQ0cAB7AuHQiq9jWmQCHOIiwaZAdyJcAI1jNyXfWPBNS1py396ERF0MRERAREQEREBERAWAFlEBfFWkHCHAOHIiR7CvtEEbyZS/VU/cb8FlmzqQIIpsBGhDGgjwMKQiAubWOGZqKQ4QGtJv3ASpuJoB7S0yARwMFUShtrD9dXw1SvTw9ag5+anV83NMSWVabvRc1zMroFxeRZNRFt+Fodi8L2GnwpfEKJUfh5ljMh+7YWm87zTb1iD3rnYzoV1xNQknM1ollUgFrSXNi0WLiQe9Rj0JMndri0SK477jemb6xyU6iN5OxhdosynrcPTDsxjIGlpbO6d4AgxEiNZuV8YvHMOTJQYIe0uzNZdo9INj60aTZcir0FJERXALS0gVQQQQ4aaA72ovYBbT0PdLDFeWGR539vPe972PMaymojtk7Tdo0f/AE492mowxjXOcH0WMYDuZGsc9zct8+YAMMz6M2i4K456BDQNrtBMw2rAmZmJ1m866cLKQ7oaS5ziKxLmFh89aMuWYn0hqCdDdNQ7ZO3RxOFaIFID/wCME+JIkk963txGFJAimJ508o9pbCrTOgWYAedaJmDXNoOYCxcIBiBwgLRt4N2Rg3Vqri5jXCAaueo4uMQ01MubSYBJiTFk1E7yXzCMpgE0gyDqW5YPjC2VaDXiHNDhrBAI/FVjoLiWYvD08YG1KbnAg03S0t5Zu2CCHA6Q4HVWpQsjHZlL9XT9xvwWaeAptIc2mwEaENaCOFiApCICIiDACyiICIiAiIgIiICIiAiIgIiICIiAiIgw4wFSOkvRfDbUyOxVJhLNC2RUAvuveIdAknLoCeKvC1VcKx3pNae8gE+1Uylvi6WxsnmOFhML1VJlFjnhjGhrRnMhoEAZvSMDvWnHbQcwxkrVBAO6Xu1JEAaEiJMkaiJvHcfslh0zN8HvH4TBXydlDtPHu/zasbx5/bXvj9K/5VgjzFe8XyTqYve0L7qbULXOb1NYgGzmtzBw5i4j1rueSv23exn+lfXksdp3sb8FX0sk98VeO2JjzGIg/wB3fWNJ/wCWWBtfj1OJHg0/ydorCdlDtuHqb8EGyh23/uf6VPp5/wCp3xQszgZD3+8SPYZC5WI6N0KlUVqzBXeJymvmrtZJnzbXnKz1AaBWPySziXn/ABFvtyxK2N2dTH1AfHe/zSrTjznyrc8fp8bOxxqB0gbpjMDLT4HnzF45qYsALK3jEREUg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C:\Users\Escritório\Downloads\preview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268760"/>
            <a:ext cx="8512497" cy="518457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67544" y="1453426"/>
            <a:ext cx="82089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sucesso de um empreendimento de e-business é a capacidade da inter-relação e da integração das aplicações do próprio sistema de e-business. Essas características são vitais para que as operações e a administração de um empreendimento de e-business seja bem sucedida.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e-business interfuncionais</a:t>
            </a:r>
            <a:endParaRPr lang="pt-BR" dirty="0"/>
          </a:p>
        </p:txBody>
      </p:sp>
      <p:sp>
        <p:nvSpPr>
          <p:cNvPr id="1026" name="AutoShape 2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data:image/jpeg;base64,/9j/4AAQSkZJRgABAQAAAQABAAD/2wCEAAkGBhQRERISERQVExUWFRgYFhUYFRYVFRYaFxQXGBcXEhgYIigeFxojHRUVIC8gJCcpLSwsGR4xNTAqNSYrLCkBCQoKDgwOGg8PGikcHCQpKiksKSwpKyksLSwpKSwsKSksLCwpLCwsLCksKSwsKSkpKSksKSksKSkpLCwpLCkpKf/AABEIAL0BCwMBIgACEQEDEQH/xAAcAAEAAgMBAQEAAAAAAAAAAAAABAYBAwUHAgj/xABLEAABAwIDBAUHCAcHAgcAAAABAAIRAyEEEjEFIkFRBhNSYXEVIzKBkZLRBxQzQnJzobE0U2Kis8HDFmOCstLh8CTCCENUZIOT8f/EABoBAQADAQEBAAAAAAAAAAAAAAABAgMEBQb/xAAlEQEBAAICAQQCAwEBAAAAAAAAAQIRAxIxEzJBUQQhImHwMxT/2gAMAwEAAhEDEQA/APcUREBERAREQEREBERAREQEREBERAREQEREBERAREQEREBERAREQEREBERAREQeYfKV0grYLH4erQdB6neabteOsduvHEfiOCu/RfpNTx9AVadjo9hN2O4g8xxB4j1gebfLR+lUPuf6jlXehPSY4HFNqSerdDao5tJ9KObdR6xxW/Tthv5eT/6bxfkXG+21+g0WGuBAIuDoeB8FlYPWEREBERAREQEREBERAREQEREBERAREQEREBERAREQEREBERAREQePfLR+lUPuf6jl56vQvlo/SqH3P9Ry89XZx+2Pm/y/+2T3j5MtrGvs+lJl1Imkf8EZf3CxWteZfInXOTFs4B1N3vNeD/kC9NXNnNZV7n4uXfixv+/Qi11q4YJdYeBP5LR5Vp9o+6/4KjoS0UTyrT7R91/wTyrT7R91/wAEEtFE8q0+0fdf8E8q0+0fdf8ABBLRRPKtPtH3X/BPKtPtH3X/AAQS0UTyrT7R91/wTyrT7R91/wAEEtFE8q0+0fdf8E8q0+0fdf8ABBLRRPKtPtH3X/BPKtPtH3X/AAQS0UTyrT7R91/wTyrT7R91/wAEEtFE8q0+0fdf8E8q0+0fdf8ABBLRRPKtPtH3X/BPKtPtH3X/AAQS0UTyrT7R91/wTyrT7R91/wAEEtFE8q0+0fdf8Ftw+La+cpmNbEfmEG5ERAREQEREHj3y0fpVD7n+o5eer0L5aP0qh9z/AFHLz1dnH7Y+b/L/AO2T0T5Iq5purP8Aqucxh9jjPqzBevryjoZgerwrJsahLz4GA390A+tepYSpmYx3NoPtCw5fO3q/hXWHVtREWTvEREBERAREQEWHOA1stZxbB9dvvBBtRRnbSpDWoz3gfyWxuKYb5h7VG4nVbUUd+0KYMF7QfFfQxtM6PZ7wTcNNyL4ZWadCD4EFfalAiIgIiICIiAiIgIiICIiAiIg8e+Wj9Kofc/1HKn9H9kHE1ms+qLvPJo19Z0Hirz8q+zn18dh6dNsk0fUB1jruPAKZsPYrMLTyNu43e7i4/wAgOA+JXVjdYx4PLx9+fK3xt0GtAAAsBoOQHJXXAMilTHJjfyCqWBw3WVGs5m/gNVdFjm9P8aeaIiLN1iIiAiIgw7S2qrmNqV7OlwIJzBwIZGU2bk3dYuSfEKxVagaCXEADUkwB4ryM7Pr1doOqbWrCvg2ktw9EVDSp1CJcx1ajAY4lrXOIc7UHgIVcseyZlpam1azohmGfqfpC69o4HjN/w4Hc1+Kg+bozFhndExpMfjHxP07pLhBTDWMo5AJDS6m1o4izQY9i+T0hw50bhweMVG8p4AcLrG8FaetH3UqYnK0tawOh2Zpduk2ywdY14fyWoVMXxZRNjbM4QZMXvIjLPr5QcjpBSgkdVAt9I6xktvfmCPUVjy/TmPN6A/SPi4kQZg2vrpfRR6GX9J9fF9ddi4syjM9twt6gf+exfVd+JlpY2mWwMzXOIIM7xBAMjSP+Ba6fSGkQSOqIy5p6x2g1Oug48lhnSCgS21F2YFw3yZANyCZFiQnoX+ketixWdidTSw8iYl7ufaItI/LvkfJxuIaDHUjeGlWoALiZLdIvqBMCdYEhvSbDhwIZh+QIqMm/AbvdzXD6ZbO2btU0zinuaaTXQadakPTH1pN4LZFufBWnDZ8ovLKvOx6lUsmryEaTpvaaidDAPMc56qnQRtai2phq9c4lrMpoVngtrOY4GWVQ65cwj0pMhzfBWtbSaZ72IiKQREQEREBERAREQEREFb6Sjzjfsf8AcVyF2ukNIuqsDQSS3QeJUrZWxMkPqXdwHBvxK1l1HDlx3PkumzYmzerbmd6TvwHLxXTRFnbt2Y4zGagijY/EFjbRmJAE9+p74AJjuUPB4stdD3S0gnM4jdIuZOkRPhHszucl00mNs26qKm9KflVweBqjDkvxGIJA6ii3O8OPotcZABMi0k9ynN2niauHL62H+ayWZW9fnqiXts8MaA23JxV1VkRVAV39t/8A9j/ionRnadWqyi+o9xc54mHuI+liNYNraKdKdl3q0g4FrgCDqCuPjuiNCrGZsxMBwa8AniM4JHDQrtKtbHdmw9OpVrPbIuS53CnmcXEnkHFVuWvDTUvlg9BaUG1I2i9EXHI30uVExXQ2k2A5tC9gAwhx1nLlBdO8bjSSp1XHUBIOLI0vJtJIB5cONhxUnBbNY7M6nWe4jdc7MS6QJhxJnjMcJUdsvpHXFxcL0RLmmcNRpgkgtcWyQCYJDGuEGSQJ0N40Wcb0VDOrmhSfvMY3KJyfVBMts1o48vUp+HqF1OrVfVLG04n03W6mm8n0ubysdfSdl/6sa/tiC0EnNLt2wOsJM7ZvRcJPlGHQoD0aWHFi3lYmSLM0m6jDoy2SyrQpU2sOVjiGupkOgksIG6JMQ4NvMSNe1hmtqOLGYkucNRvzoDxd3/nyKjurwJqVXMFmzFR0nI5ziYdYZWOPdGqjvd60dJ9tdPoJSyhpbRgcOqzfmb+K2U+gdC+ZrCCNBSYPGZmV8UHUgQGYqAbBoz5Odt6G68IHrW6niKZLWjFAl3o+nvXjdOaD/wDvIqe2X0dcXWwmyKdMgtbJGhJmLRu8G25Qpq4+w6jusrtc4uyloEkkWLxIBJiYC2bfqEMZlJG/wJH1Hnh4BTjexZp1EVEobTqGvVpl7oY1hG9UnezSSc0EWFoEd8hS242q17CzPUdL4pmo4B5FGq4MJMgSQLwVbSvZcEXjGB/8QhNen86wpw2HdILxmqvJBy29AQDMwHERETp627aTTQFakRUa5odTIMtfmjJBE2Mi6hZMRcbDYtzHtzvLmvMEugQ4+jlgWBO7HeO+eyq45TKbi2WNx/VERFZUREQEREGMt5481lEQEREHN2m/fYOAaT6yQB+GZQMSxpbvgFsjMCAQWkw4GeBaXA9xKk4181njkxn4mofgubQxvXU6xy5crqtO5mckjNpxXFyX+e3ThP46VzoL8i42bi/nXzk1CMzWs6llmuPF7iSHRxaGm5EwTN9279CftM/iNU9psoG3foXfaZ/Eau2OW+FTpYyaz6UDdax0zN3F1iOGnPj3qN0VYH0KIMuBqQZJk+eIN7HmmGEYyuY/8ul67u/H/b1fXQ500aB/ve/9eeZKuyi6O2JRNNlLJuMyZRmfbIQW3mbQFWsNtF9DCUctLrwQ05QzM4eaLi4y4D6keJAVzXJZVwoAAgAaAB4A8BCxyxt8OiWTy4H9qKbL/N3CTMnCuAJzZdc2thA42hbqfTDLZtCq2eWEeBwvZ3+9lPw+Koio5jgSyMzahzHU3puvmzDWSBII1IKl/OMN/wAD1Xrn9p7YODhukXU0y5tKs4OddpoOc4FtGmDYOuN0eueAlbKnSWKj2vwzpDnQ75s5zX5SBmDs3Em3OFOwYo531XvdvgAUiXllMNmIAHpmZcb8BoJPWo4Sk9oc0SDoZKjpnPlPbGqzT6VNpxkw9QbtsuEfcX5On6mh7jpdaz0hFIvzUXuaCw5jRLx9GH54kZAM8X4h3JWOu7DsJDoBAk+lb2Lm4PaNDO+m67GtaWVcxIcHTum85hAuQJBBvdOme97O+KC7pU0a4epxP6G8g2fpDtTkI9Y5r6p9IwHwMO4Elu981dG8WtaZB4WnkB3GOw7HYQfWHcN6THLmo2BqYfM976hJfHm5cW08sw1oGjoMuMmT3AJ1z+0dsDZ+y2Va1R1QZnMLXNMuaAXCpNgb2cReV9ba2ZTpxUY2HOcGk5nGQGVIEExxK6mANI5jSibZjBnjEz61F6Regz7z+m9a4TUkqmd3uxT8F+l4mDO7RkToYdY8rCfWt/RPFvqnDOqXd11QG0C1OtEWE2gacCvnDYlxxNZhiGtpltyTvZpsTDRbgB3rHQsQMLP62pwj6lfUc1pWU8rxj9l0q9N1KtTZUpuEFjmhzTPcePeq1sbo4MBRGEa8upCvUqUGmS5tMtByE/s1Hug8oVvXL2n9I3uY78XNn/KFhyXWNdGHuiFi5yOI1AzDxbvD8QFYGukSFWcDjOtdWacsMqmnadMrTvd+97IXd2WSaNInXq2T45RKy4PmL8vxUpERdLEREQEREBERAREQcTEfT1f8H+X/AHXH2EfNV4M+erxp2uEWj4rtYtkV397aZ/F4P5BcfZMijWcQRNSs4Zmva6JMSHgRpwtEQuHk91dWHiLbQO63wH5KHt36F32mfxGqcwWHgoO3foXfaZ/Eau6OS+FJwhnGVx/d0QfWX6wbeEDnxW/o5inPp0nmC41LXMGKsASS48BeSteGqn53WEtgU6VgG5tXE5j6R/JZ6INilQ+85RPntY4TrHerslvGNxGVp+btkluYdeN0H0jOXej8VTcZtajDmOqGmbtJAOYR6RbAMW4r0Rcb+zLe1+6FWNMptRKeJaA8nF1JaA5xyEADMBLQREEmOPHlbazEtaWudiakGDGXdde4ggvGkX/OSbbhtlMqucKdQOawlrnDKd8G7LGxbxniQOBiV/ZtvbPuhTtXrVLwW2KLA6a76kmd5rt3uECeZ4q47GxdU0m5aTXMgFj+tAzAyfRy7qj4DYZcC2qWtqNNw0S0tndc3NBgjhwIIkxK72Dw3VsawGY4+uVFqcZpV8c973uNVgY4tGZgdnAtpmAE2VdxOzmkxToMe0AAOFSLtmWug6aDn6QOoV52rgKYL69SqKbQBmLoDWgWkk6Ll0eg9J7Q5wLZmBecpMgOvxmY4THBTtGrtWH4C5Iwre0Cau7Ng7Q7pIJEn2QIU7BYFpcaj6Ip1ATBz59QCTI01IiF1cd0Dptbmota94c05XFzWkZt6IJ3srnxaJgWGkrZvRGi0ZqTiA4ftT6RJBDjYgk63FwmzrX1smtUaT1dMVJIzS/JlEOgixzXgRZfW2K9VwAqUgxoeMrhUDi4llSRlgRFryurs/ZwpZoJMxwjSfiovSL0Gfef03qPlbxFOwdsXifsUjw5O4C5048lt6GUXMGEa8EEVakgtcw+hX1a64J1umEYfnNd0EAimJywCQDMH62o0nThxx0KyxhcmaOuqelGb0a8zFlZSPQ1y9onzg+x/wBy6i5e0j5xv2D+Dh8QsOX2V0cfujhbCjPio4Yh3KfRYbxprPr74FrwY82z7LfyCq2w8K9jsSXtLA/EOc2SDLYaA6xMTl0Vl2W+aFEnU02H2tCy4fdWnJ4iUiIulgIiICIiAiIgIiIOXtIRUaebD+64f6yolZsjLMZiGz9pwb/NdPalMlocJJaZgctHeMAzHcoWBbnqNIgtbJJBkTEAW43J9Q7ly54W8jfHL+CTsfbdLFNqGk4E06tSlUbO8x9N5aQ4cJiRzBBTbv0LvtM/iNXn3T7oFiqWIdtHY9V9Ku+OuotkisdA6DLJ4kPGW0yDrJ6Ju2t1OJ8rtG8+m6kQ6lLd9oczLTJgaEd+bmuqOe+EjD4d3ziq8jdcym0aQcs3mZ+tEfs96dFXk06Bdc9YODRbrrWbYWhTZi653Rajmo0W1G2dU3muabh1bRwcBrPEK9ZR6GqRhG4t1OmaPVOaabPTbVc7NkklxbrJI48O+1n/ALPYbI1nUUsrcuUdW2Bl9GLcFy9jVf8Ao6bGvdTdlYQ4Mc4WDDwEEEAg30JXPnJbNunG2eEAYLGNEMp4cC8AMrAXuLDvmfHnrsZQxmYTTpZcxzQKslsiMtrOAza20U0mq0ScW+B/7cnd3dbTms6/7Wllu2diHtIL65rMyfqiCXZrEENuItqqenh9rdsvpx2UsW8TT+bktffcqkFpZmyk6g71MyOA5rZ83xvZoG/ZrXtxta/LgutsasKYqB4cJe0jdcZHUUm8BzaR6lpe11/+rqgGAB1MxfnGa4tr3qJjjZ+6m5WXw5tTCYw2NPDkSLFlY6AGfHMDA8LyvnrsQ0HN83mRBiqB6D3Q6eO6D4B3crBgMTkDusrPqyZE0S3KOQgXHioD2DJUmmKjjlLGva7L3yQLWS447n7O2X053X1o3jhwTmuM/YGSJn6xuTwItK158QJAOFud2c8m5JmIEwNQOalVABlayhRzBohmSpEB51IEjdggxqXaTC24WgM7esw9EMu5xa2pmDjOgy3mb+tT0w+0dsvpP6PuOeqHaxTkCcodDg7KDcCQtvSL0Gfef03qJs/Z1KrXrOqU2vLXBzC5t25usuJuJBWdtbLpU8tRlNjXucAXBoDiAypAnl3Lbj8RnyfKuYeqfnVYE7oZTOjQG+lMnUz36R4TnoYwgYQOmRVqAzlmzK/Zss4agfnFd5aQCKbQSLODQTb1uU3Cjq6lDq6cxUMMZkbPmaukkNHtWrGeVk23t2jg6RrYh+SmNXZXuj1MBPDkuBsrphhtpeewjy4U3upOBaWklzG1A6DcNPVmCY0K5HS3o5tTaw6gvpbPwhO+0PNavVH7eQBob+wHeJNo7HR/5O8Ps6g5uFa41IaXuc4l1VzHFwJEhoO85ogCA68rLObxsb43V2m4t8MeeOUx4xb8YXepU8rQ0cAB7AuHQiq9jWmQCHOIiwaZAdyJcAI1jNyXfWPBNS1py396ERF0MRERAREQEREBERAWAFlEBfFWkHCHAOHIiR7CvtEEbyZS/VU/cb8FlmzqQIIpsBGhDGgjwMKQiAubWOGZqKQ4QGtJv3ASpuJoB7S0yARwMFUShtrD9dXw1SvTw9ag5+anV83NMSWVabvRc1zMroFxeRZNRFt+Fodi8L2GnwpfEKJUfh5ljMh+7YWm87zTb1iD3rnYzoV1xNQknM1ollUgFrSXNi0WLiQe9Rj0JMndri0SK477jemb6xyU6iN5OxhdosynrcPTDsxjIGlpbO6d4AgxEiNZuV8YvHMOTJQYIe0uzNZdo9INj60aTZcir0FJERXALS0gVQQQQ4aaA72ovYBbT0PdLDFeWGR539vPe972PMaymojtk7Tdo0f/AE492mowxjXOcH0WMYDuZGsc9zct8+YAMMz6M2i4K456BDQNrtBMw2rAmZmJ1m866cLKQ7oaS5ziKxLmFh89aMuWYn0hqCdDdNQ7ZO3RxOFaIFID/wCME+JIkk963txGFJAimJ508o9pbCrTOgWYAedaJmDXNoOYCxcIBiBwgLRt4N2Rg3Vqri5jXCAaueo4uMQ01MubSYBJiTFk1E7yXzCMpgE0gyDqW5YPjC2VaDXiHNDhrBAI/FVjoLiWYvD08YG1KbnAg03S0t5Zu2CCHA6Q4HVWpQsjHZlL9XT9xvwWaeAptIc2mwEaENaCOFiApCICIiDACyiICIiAiIgIiICIiAiIgIiICIiAiIgw4wFSOkvRfDbUyOxVJhLNC2RUAvuveIdAknLoCeKvC1VcKx3pNae8gE+1Uylvi6WxsnmOFhML1VJlFjnhjGhrRnMhoEAZvSMDvWnHbQcwxkrVBAO6Xu1JEAaEiJMkaiJvHcfslh0zN8HvH4TBXydlDtPHu/zasbx5/bXvj9K/5VgjzFe8XyTqYve0L7qbULXOb1NYgGzmtzBw5i4j1rueSv23exn+lfXksdp3sb8FX0sk98VeO2JjzGIg/wB3fWNJ/wCWWBtfj1OJHg0/ydorCdlDtuHqb8EGyh23/uf6VPp5/wCp3xQszgZD3+8SPYZC5WI6N0KlUVqzBXeJymvmrtZJnzbXnKz1AaBWPySziXn/ABFvtyxK2N2dTH1AfHe/zSrTjznyrc8fp8bOxxqB0gbpjMDLT4HnzF45qYsALK3jEREUg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1268760"/>
            <a:ext cx="82089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Sistemas interfuncionais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1700808"/>
            <a:ext cx="2376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sistemas de informação do mundo real normalmente são combinações integradas de sistemas interfuncionais.</a:t>
            </a:r>
          </a:p>
          <a:p>
            <a:endParaRPr lang="pt-BR" dirty="0" smtClean="0"/>
          </a:p>
          <a:p>
            <a:r>
              <a:rPr lang="pt-BR" dirty="0" smtClean="0"/>
              <a:t>Tais sistemas dão suporte a processos de negócios, como desenvolvimento, a produção e a distribuição do produto, o controle de pedidos, o apoio ao cliente, etc.</a:t>
            </a:r>
            <a:endParaRPr lang="pt-BR" dirty="0"/>
          </a:p>
        </p:txBody>
      </p:sp>
      <p:pic>
        <p:nvPicPr>
          <p:cNvPr id="3074" name="Picture 2" descr="http://www.scielo.br/img/revistas/prod/2010nahead/005fig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60848"/>
            <a:ext cx="55245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e-business interfuncionais</a:t>
            </a:r>
            <a:endParaRPr lang="pt-BR" dirty="0"/>
          </a:p>
        </p:txBody>
      </p:sp>
      <p:sp>
        <p:nvSpPr>
          <p:cNvPr id="1026" name="AutoShape 2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data:image/jpeg;base64,/9j/4AAQSkZJRgABAQAAAQABAAD/2wCEAAkGBhQRERISERQVExUWFRgYFhUYFRYVFRYaFxQXGBcXEhgYIigeFxojHRUVIC8gJCcpLSwsGR4xNTAqNSYrLCkBCQoKDgwOGg8PGikcHCQpKiksKSwpKyksLSwpKSwsKSksLCwpLCwsLCksKSwsKSkpKSksKSksKSkpLCwpLCkpKf/AABEIAL0BCwMBIgACEQEDEQH/xAAcAAEAAgMBAQEAAAAAAAAAAAAABAYBAwUHAgj/xABLEAABAwIDBAUHCAcHAgcAAAABAAIRAyEEEjEFIkFRBhNSYXEVIzKBkZLRBxQzQnJzobE0U2Kis8HDFmOCstLh8CTCCENUZIOT8f/EABoBAQADAQEBAAAAAAAAAAAAAAABAgMEBQb/xAAlEQEBAAICAQQCAwEBAAAAAAAAAQIRAxIxEzJBUQQhImHwMxT/2gAMAwEAAhEDEQA/APcUREBERAREQEREBERAREQEREBERAREQEREBERAREQEREBERAREQEREBERAREQeYfKV0grYLH4erQdB6neabteOsduvHEfiOCu/RfpNTx9AVadjo9hN2O4g8xxB4j1gebfLR+lUPuf6jlXehPSY4HFNqSerdDao5tJ9KObdR6xxW/Tthv5eT/6bxfkXG+21+g0WGuBAIuDoeB8FlYPWEREBERAREQEREBERAREQEREBERAREQEREBERAREQEREBERAREQePfLR+lUPuf6jl56vQvlo/SqH3P9Ry89XZx+2Pm/y/+2T3j5MtrGvs+lJl1Imkf8EZf3CxWteZfInXOTFs4B1N3vNeD/kC9NXNnNZV7n4uXfixv+/Qi11q4YJdYeBP5LR5Vp9o+6/4KjoS0UTyrT7R91/wTyrT7R91/wAEEtFE8q0+0fdf8E8q0+0fdf8ABBLRRPKtPtH3X/BPKtPtH3X/AAQS0UTyrT7R91/wTyrT7R91/wAEEtFE8q0+0fdf8E8q0+0fdf8ABBLRRPKtPtH3X/BPKtPtH3X/AAQS0UTyrT7R91/wTyrT7R91/wAEEtFE8q0+0fdf8E8q0+0fdf8ABBLRRPKtPtH3X/BPKtPtH3X/AAQS0UTyrT7R91/wTyrT7R91/wAEEtFE8q0+0fdf8Ftw+La+cpmNbEfmEG5ERAREQEREHj3y0fpVD7n+o5eer0L5aP0qh9z/AFHLz1dnH7Y+b/L/AO2T0T5Iq5purP8Aqucxh9jjPqzBevryjoZgerwrJsahLz4GA390A+tepYSpmYx3NoPtCw5fO3q/hXWHVtREWTvEREBERAREQEWHOA1stZxbB9dvvBBtRRnbSpDWoz3gfyWxuKYb5h7VG4nVbUUd+0KYMF7QfFfQxtM6PZ7wTcNNyL4ZWadCD4EFfalAiIgIiICIiAiIgIiICIiAiIg8e+Wj9Kofc/1HKn9H9kHE1ms+qLvPJo19Z0Hirz8q+zn18dh6dNsk0fUB1jruPAKZsPYrMLTyNu43e7i4/wAgOA+JXVjdYx4PLx9+fK3xt0GtAAAsBoOQHJXXAMilTHJjfyCqWBw3WVGs5m/gNVdFjm9P8aeaIiLN1iIiAiIgw7S2qrmNqV7OlwIJzBwIZGU2bk3dYuSfEKxVagaCXEADUkwB4ryM7Pr1doOqbWrCvg2ktw9EVDSp1CJcx1ajAY4lrXOIc7UHgIVcseyZlpam1azohmGfqfpC69o4HjN/w4Hc1+Kg+bozFhndExpMfjHxP07pLhBTDWMo5AJDS6m1o4izQY9i+T0hw50bhweMVG8p4AcLrG8FaetH3UqYnK0tawOh2Zpduk2ywdY14fyWoVMXxZRNjbM4QZMXvIjLPr5QcjpBSgkdVAt9I6xktvfmCPUVjy/TmPN6A/SPi4kQZg2vrpfRR6GX9J9fF9ddi4syjM9twt6gf+exfVd+JlpY2mWwMzXOIIM7xBAMjSP+Ba6fSGkQSOqIy5p6x2g1Oug48lhnSCgS21F2YFw3yZANyCZFiQnoX+ketixWdidTSw8iYl7ufaItI/LvkfJxuIaDHUjeGlWoALiZLdIvqBMCdYEhvSbDhwIZh+QIqMm/AbvdzXD6ZbO2btU0zinuaaTXQadakPTH1pN4LZFufBWnDZ8ovLKvOx6lUsmryEaTpvaaidDAPMc56qnQRtai2phq9c4lrMpoVngtrOY4GWVQ65cwj0pMhzfBWtbSaZ72IiKQREQEREBERAREQEREFb6Sjzjfsf8AcVyF2ukNIuqsDQSS3QeJUrZWxMkPqXdwHBvxK1l1HDlx3PkumzYmzerbmd6TvwHLxXTRFnbt2Y4zGagijY/EFjbRmJAE9+p74AJjuUPB4stdD3S0gnM4jdIuZOkRPhHszucl00mNs26qKm9KflVweBqjDkvxGIJA6ii3O8OPotcZABMi0k9ynN2niauHL62H+ayWZW9fnqiXts8MaA23JxV1VkRVAV39t/8A9j/ionRnadWqyi+o9xc54mHuI+liNYNraKdKdl3q0g4FrgCDqCuPjuiNCrGZsxMBwa8AniM4JHDQrtKtbHdmw9OpVrPbIuS53CnmcXEnkHFVuWvDTUvlg9BaUG1I2i9EXHI30uVExXQ2k2A5tC9gAwhx1nLlBdO8bjSSp1XHUBIOLI0vJtJIB5cONhxUnBbNY7M6nWe4jdc7MS6QJhxJnjMcJUdsvpHXFxcL0RLmmcNRpgkgtcWyQCYJDGuEGSQJ0N40Wcb0VDOrmhSfvMY3KJyfVBMts1o48vUp+HqF1OrVfVLG04n03W6mm8n0ubysdfSdl/6sa/tiC0EnNLt2wOsJM7ZvRcJPlGHQoD0aWHFi3lYmSLM0m6jDoy2SyrQpU2sOVjiGupkOgksIG6JMQ4NvMSNe1hmtqOLGYkucNRvzoDxd3/nyKjurwJqVXMFmzFR0nI5ziYdYZWOPdGqjvd60dJ9tdPoJSyhpbRgcOqzfmb+K2U+gdC+ZrCCNBSYPGZmV8UHUgQGYqAbBoz5Odt6G68IHrW6niKZLWjFAl3o+nvXjdOaD/wDvIqe2X0dcXWwmyKdMgtbJGhJmLRu8G25Qpq4+w6jusrtc4uyloEkkWLxIBJiYC2bfqEMZlJG/wJH1Hnh4BTjexZp1EVEobTqGvVpl7oY1hG9UnezSSc0EWFoEd8hS242q17CzPUdL4pmo4B5FGq4MJMgSQLwVbSvZcEXjGB/8QhNen86wpw2HdILxmqvJBy29AQDMwHERETp627aTTQFakRUa5odTIMtfmjJBE2Mi6hZMRcbDYtzHtzvLmvMEugQ4+jlgWBO7HeO+eyq45TKbi2WNx/VERFZUREQEREGMt5481lEQEREHN2m/fYOAaT6yQB+GZQMSxpbvgFsjMCAQWkw4GeBaXA9xKk4181njkxn4mofgubQxvXU6xy5crqtO5mckjNpxXFyX+e3ThP46VzoL8i42bi/nXzk1CMzWs6llmuPF7iSHRxaGm5EwTN9279CftM/iNU9psoG3foXfaZ/Eau2OW+FTpYyaz6UDdax0zN3F1iOGnPj3qN0VYH0KIMuBqQZJk+eIN7HmmGEYyuY/8ul67u/H/b1fXQ500aB/ve/9eeZKuyi6O2JRNNlLJuMyZRmfbIQW3mbQFWsNtF9DCUctLrwQ05QzM4eaLi4y4D6keJAVzXJZVwoAAgAaAB4A8BCxyxt8OiWTy4H9qKbL/N3CTMnCuAJzZdc2thA42hbqfTDLZtCq2eWEeBwvZ3+9lPw+Koio5jgSyMzahzHU3puvmzDWSBII1IKl/OMN/wAD1Xrn9p7YODhukXU0y5tKs4OddpoOc4FtGmDYOuN0eueAlbKnSWKj2vwzpDnQ75s5zX5SBmDs3Em3OFOwYo531XvdvgAUiXllMNmIAHpmZcb8BoJPWo4Sk9oc0SDoZKjpnPlPbGqzT6VNpxkw9QbtsuEfcX5On6mh7jpdaz0hFIvzUXuaCw5jRLx9GH54kZAM8X4h3JWOu7DsJDoBAk+lb2Lm4PaNDO+m67GtaWVcxIcHTum85hAuQJBBvdOme97O+KC7pU0a4epxP6G8g2fpDtTkI9Y5r6p9IwHwMO4Elu981dG8WtaZB4WnkB3GOw7HYQfWHcN6THLmo2BqYfM976hJfHm5cW08sw1oGjoMuMmT3AJ1z+0dsDZ+y2Va1R1QZnMLXNMuaAXCpNgb2cReV9ba2ZTpxUY2HOcGk5nGQGVIEExxK6mANI5jSibZjBnjEz61F6Regz7z+m9a4TUkqmd3uxT8F+l4mDO7RkToYdY8rCfWt/RPFvqnDOqXd11QG0C1OtEWE2gacCvnDYlxxNZhiGtpltyTvZpsTDRbgB3rHQsQMLP62pwj6lfUc1pWU8rxj9l0q9N1KtTZUpuEFjmhzTPcePeq1sbo4MBRGEa8upCvUqUGmS5tMtByE/s1Hug8oVvXL2n9I3uY78XNn/KFhyXWNdGHuiFi5yOI1AzDxbvD8QFYGukSFWcDjOtdWacsMqmnadMrTvd+97IXd2WSaNInXq2T45RKy4PmL8vxUpERdLEREQEREBERAREQcTEfT1f8H+X/AHXH2EfNV4M+erxp2uEWj4rtYtkV397aZ/F4P5BcfZMijWcQRNSs4Zmva6JMSHgRpwtEQuHk91dWHiLbQO63wH5KHt36F32mfxGqcwWHgoO3foXfaZ/Eau6OS+FJwhnGVx/d0QfWX6wbeEDnxW/o5inPp0nmC41LXMGKsASS48BeSteGqn53WEtgU6VgG5tXE5j6R/JZ6INilQ+85RPntY4TrHerslvGNxGVp+btkluYdeN0H0jOXej8VTcZtajDmOqGmbtJAOYR6RbAMW4r0Rcb+zLe1+6FWNMptRKeJaA8nF1JaA5xyEADMBLQREEmOPHlbazEtaWudiakGDGXdde4ggvGkX/OSbbhtlMqucKdQOawlrnDKd8G7LGxbxniQOBiV/ZtvbPuhTtXrVLwW2KLA6a76kmd5rt3uECeZ4q47GxdU0m5aTXMgFj+tAzAyfRy7qj4DYZcC2qWtqNNw0S0tndc3NBgjhwIIkxK72Dw3VsawGY4+uVFqcZpV8c973uNVgY4tGZgdnAtpmAE2VdxOzmkxToMe0AAOFSLtmWug6aDn6QOoV52rgKYL69SqKbQBmLoDWgWkk6Ll0eg9J7Q5wLZmBecpMgOvxmY4THBTtGrtWH4C5Iwre0Cau7Ng7Q7pIJEn2QIU7BYFpcaj6Ip1ATBz59QCTI01IiF1cd0Dptbmota94c05XFzWkZt6IJ3srnxaJgWGkrZvRGi0ZqTiA4ftT6RJBDjYgk63FwmzrX1smtUaT1dMVJIzS/JlEOgixzXgRZfW2K9VwAqUgxoeMrhUDi4llSRlgRFryurs/ZwpZoJMxwjSfiovSL0Gfef03qPlbxFOwdsXifsUjw5O4C5048lt6GUXMGEa8EEVakgtcw+hX1a64J1umEYfnNd0EAimJywCQDMH62o0nThxx0KyxhcmaOuqelGb0a8zFlZSPQ1y9onzg+x/wBy6i5e0j5xv2D+Dh8QsOX2V0cfujhbCjPio4Yh3KfRYbxprPr74FrwY82z7LfyCq2w8K9jsSXtLA/EOc2SDLYaA6xMTl0Vl2W+aFEnU02H2tCy4fdWnJ4iUiIulgIiICIiAiIgIiIOXtIRUaebD+64f6yolZsjLMZiGz9pwb/NdPalMlocJJaZgctHeMAzHcoWBbnqNIgtbJJBkTEAW43J9Q7ly54W8jfHL+CTsfbdLFNqGk4E06tSlUbO8x9N5aQ4cJiRzBBTbv0LvtM/iNXn3T7oFiqWIdtHY9V9Ku+OuotkisdA6DLJ4kPGW0yDrJ6Ju2t1OJ8rtG8+m6kQ6lLd9oczLTJgaEd+bmuqOe+EjD4d3ziq8jdcym0aQcs3mZ+tEfs96dFXk06Bdc9YODRbrrWbYWhTZi653Rajmo0W1G2dU3muabh1bRwcBrPEK9ZR6GqRhG4t1OmaPVOaabPTbVc7NkklxbrJI48O+1n/ALPYbI1nUUsrcuUdW2Bl9GLcFy9jVf8Ao6bGvdTdlYQ4Mc4WDDwEEEAg30JXPnJbNunG2eEAYLGNEMp4cC8AMrAXuLDvmfHnrsZQxmYTTpZcxzQKslsiMtrOAza20U0mq0ScW+B/7cnd3dbTms6/7Wllu2diHtIL65rMyfqiCXZrEENuItqqenh9rdsvpx2UsW8TT+bktffcqkFpZmyk6g71MyOA5rZ83xvZoG/ZrXtxta/LgutsasKYqB4cJe0jdcZHUUm8BzaR6lpe11/+rqgGAB1MxfnGa4tr3qJjjZ+6m5WXw5tTCYw2NPDkSLFlY6AGfHMDA8LyvnrsQ0HN83mRBiqB6D3Q6eO6D4B3crBgMTkDusrPqyZE0S3KOQgXHioD2DJUmmKjjlLGva7L3yQLWS447n7O2X053X1o3jhwTmuM/YGSJn6xuTwItK158QJAOFud2c8m5JmIEwNQOalVABlayhRzBohmSpEB51IEjdggxqXaTC24WgM7esw9EMu5xa2pmDjOgy3mb+tT0w+0dsvpP6PuOeqHaxTkCcodDg7KDcCQtvSL0Gfef03qJs/Z1KrXrOqU2vLXBzC5t25usuJuJBWdtbLpU8tRlNjXucAXBoDiAypAnl3Lbj8RnyfKuYeqfnVYE7oZTOjQG+lMnUz36R4TnoYwgYQOmRVqAzlmzK/Zss4agfnFd5aQCKbQSLODQTb1uU3Cjq6lDq6cxUMMZkbPmaukkNHtWrGeVk23t2jg6RrYh+SmNXZXuj1MBPDkuBsrphhtpeewjy4U3upOBaWklzG1A6DcNPVmCY0K5HS3o5tTaw6gvpbPwhO+0PNavVH7eQBob+wHeJNo7HR/5O8Ps6g5uFa41IaXuc4l1VzHFwJEhoO85ogCA68rLObxsb43V2m4t8MeeOUx4xb8YXepU8rQ0cAB7AuHQiq9jWmQCHOIiwaZAdyJcAI1jNyXfWPBNS1py396ERF0MRERAREQEREBERAWAFlEBfFWkHCHAOHIiR7CvtEEbyZS/VU/cb8FlmzqQIIpsBGhDGgjwMKQiAubWOGZqKQ4QGtJv3ASpuJoB7S0yARwMFUShtrD9dXw1SvTw9ag5+anV83NMSWVabvRc1zMroFxeRZNRFt+Fodi8L2GnwpfEKJUfh5ljMh+7YWm87zTb1iD3rnYzoV1xNQknM1ollUgFrSXNi0WLiQe9Rj0JMndri0SK477jemb6xyU6iN5OxhdosynrcPTDsxjIGlpbO6d4AgxEiNZuV8YvHMOTJQYIe0uzNZdo9INj60aTZcir0FJERXALS0gVQQQQ4aaA72ovYBbT0PdLDFeWGR539vPe972PMaymojtk7Tdo0f/AE492mowxjXOcH0WMYDuZGsc9zct8+YAMMz6M2i4K456BDQNrtBMw2rAmZmJ1m866cLKQ7oaS5ziKxLmFh89aMuWYn0hqCdDdNQ7ZO3RxOFaIFID/wCME+JIkk963txGFJAimJ508o9pbCrTOgWYAedaJmDXNoOYCxcIBiBwgLRt4N2Rg3Vqri5jXCAaueo4uMQ01MubSYBJiTFk1E7yXzCMpgE0gyDqW5YPjC2VaDXiHNDhrBAI/FVjoLiWYvD08YG1KbnAg03S0t5Zu2CCHA6Q4HVWpQsjHZlL9XT9xvwWaeAptIc2mwEaENaCOFiApCICIiDACyiICIiAiIgIiICIiAiIgIiICIiAiIgw4wFSOkvRfDbUyOxVJhLNC2RUAvuveIdAknLoCeKvC1VcKx3pNae8gE+1Uylvi6WxsnmOFhML1VJlFjnhjGhrRnMhoEAZvSMDvWnHbQcwxkrVBAO6Xu1JEAaEiJMkaiJvHcfslh0zN8HvH4TBXydlDtPHu/zasbx5/bXvj9K/5VgjzFe8XyTqYve0L7qbULXOb1NYgGzmtzBw5i4j1rueSv23exn+lfXksdp3sb8FX0sk98VeO2JjzGIg/wB3fWNJ/wCWWBtfj1OJHg0/ydorCdlDtuHqb8EGyh23/uf6VPp5/wCp3xQszgZD3+8SPYZC5WI6N0KlUVqzBXeJymvmrtZJnzbXnKz1AaBWPySziXn/ABFvtyxK2N2dTH1AfHe/zSrTjznyrc8fp8bOxxqB0gbpjMDLT4HnzF45qYsALK3jEREUg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58" name="AutoShape 2" descr="http://dc314.4shared.com/doc/GlO1bVLN/preview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1268760"/>
            <a:ext cx="82089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novo processo de desenvolvimento de produtos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170080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Muitas empresas têm deixado os sistemas legados funcionais, desenvolvidos para mainframes, para adotar aplicações cliente/servidor interfuncionais integradas.</a:t>
            </a:r>
          </a:p>
          <a:p>
            <a:endParaRPr lang="pt-BR" dirty="0" smtClean="0"/>
          </a:p>
          <a:p>
            <a:r>
              <a:rPr lang="pt-BR" dirty="0" smtClean="0"/>
              <a:t>Essa mudança envolve a instalação de software de planejamento de recursos empresariais (ERP), de gerenciamento da cadeia de suprimentos (SCN), de gerenciamento do relacionamento com o cliente (CRM), de empresas como SAP.</a:t>
            </a:r>
          </a:p>
          <a:p>
            <a:endParaRPr lang="pt-BR" dirty="0" smtClean="0"/>
          </a:p>
          <a:p>
            <a:r>
              <a:rPr lang="pt-BR" dirty="0" smtClean="0"/>
              <a:t>Esses software aplicativos concentram-se no apoio de conjuntos integrados de processos (operações) de negócios existentes na empresa.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de recursos empresariais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ERP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614</TotalTime>
  <Words>1664</Words>
  <Application>Microsoft Office PowerPoint</Application>
  <PresentationFormat>Apresentação no Ecrã (4:3)</PresentationFormat>
  <Paragraphs>150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2" baseType="lpstr">
      <vt:lpstr>Origem</vt:lpstr>
      <vt:lpstr>Sistema de Informação Pós graduação em gestão de RH</vt:lpstr>
      <vt:lpstr>Aplicações empresariais</vt:lpstr>
      <vt:lpstr>Aplicações empresariais</vt:lpstr>
      <vt:lpstr>Sistemas de e-business</vt:lpstr>
      <vt:lpstr>Sistemas de e-business interfuncionais</vt:lpstr>
      <vt:lpstr>Sistemas de e-business interfuncionais</vt:lpstr>
      <vt:lpstr>Sistemas de e-business interfuncionais</vt:lpstr>
      <vt:lpstr>Sistemas de e-business interfuncionais</vt:lpstr>
      <vt:lpstr>Planejamento de recursos empresariais</vt:lpstr>
      <vt:lpstr>Planejamento de recursos empresariais</vt:lpstr>
      <vt:lpstr>Planejamento de recursos empresariais</vt:lpstr>
      <vt:lpstr>Gerenciamento do relacionamento com o cliente</vt:lpstr>
      <vt:lpstr>Gerenciamento do relacionamento com o cliente (CRM)</vt:lpstr>
      <vt:lpstr>Gerenciamento do relacionamento com o cliente (CRM)</vt:lpstr>
      <vt:lpstr>Integração das aplicações na empresa</vt:lpstr>
      <vt:lpstr>Integração das aplicações na empresa</vt:lpstr>
      <vt:lpstr>Integração das aplicações na empresa</vt:lpstr>
      <vt:lpstr>Gerenciamento da cadeia de suprimento</vt:lpstr>
      <vt:lpstr>Gerenciamento da cadeia de suprimento (SCM)</vt:lpstr>
      <vt:lpstr>Gerenciamento da cadeia de suprimento (SCM)</vt:lpstr>
      <vt:lpstr>Gerenciamento da cadeia de suprimento (SCM)</vt:lpstr>
      <vt:lpstr>Gerenciamento da cadeia de suprimento (SCM)</vt:lpstr>
      <vt:lpstr>Gerenciamento da cadeia de suprimento (SCM)</vt:lpstr>
      <vt:lpstr>Gerenciamento da cadeia de suprimento (SCM)</vt:lpstr>
      <vt:lpstr>Ferramentas de colaboração na empresa</vt:lpstr>
      <vt:lpstr>Sistemas de colaboração nas empresas (ECS)</vt:lpstr>
      <vt:lpstr>Ferramentas de colaboração na empresa</vt:lpstr>
      <vt:lpstr>Ferramentas de colaboração na empresa</vt:lpstr>
      <vt:lpstr>Exercícios de consolidação</vt:lpstr>
      <vt:lpstr>Exercícios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da Informação</dc:title>
  <dc:creator>Edilson Barbosa</dc:creator>
  <cp:lastModifiedBy>diovani</cp:lastModifiedBy>
  <cp:revision>124</cp:revision>
  <dcterms:created xsi:type="dcterms:W3CDTF">2012-07-31T11:48:17Z</dcterms:created>
  <dcterms:modified xsi:type="dcterms:W3CDTF">2013-09-13T14:41:50Z</dcterms:modified>
</cp:coreProperties>
</file>