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23/03/2016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pPr algn="just"/>
            <a:r>
              <a:rPr lang="pt-BR" b="1" dirty="0" smtClean="0"/>
              <a:t>Aula </a:t>
            </a:r>
            <a:r>
              <a:rPr lang="pt-BR" b="1" dirty="0" smtClean="0"/>
              <a:t>4: Parâmetros de desempenho do cabeamento metálico e testes de campo.</a:t>
            </a:r>
            <a:endParaRPr lang="pt-BR" dirty="0"/>
          </a:p>
          <a:p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Perda por inserção (atenuação)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81224"/>
            <a:ext cx="6984776" cy="40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7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Perda por inserção (atenuação)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90750"/>
            <a:ext cx="7272808" cy="440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45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Perda por inserção (atenuação)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7425"/>
            <a:ext cx="6624736" cy="36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Perda por inserção (atenuação)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807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8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Perda por inserção (atenuação)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6528"/>
            <a:ext cx="6408712" cy="410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7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Diafonia</a:t>
            </a:r>
            <a:r>
              <a:rPr lang="pt-BR" sz="2800" dirty="0" smtClean="0"/>
              <a:t> (</a:t>
            </a:r>
            <a:r>
              <a:rPr lang="pt-BR" sz="2800" dirty="0" err="1" smtClean="0"/>
              <a:t>cross</a:t>
            </a:r>
            <a:r>
              <a:rPr lang="pt-BR" sz="2800" dirty="0" smtClean="0"/>
              <a:t> </a:t>
            </a:r>
            <a:r>
              <a:rPr lang="pt-BR" sz="2800" dirty="0" err="1" smtClean="0"/>
              <a:t>talk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474"/>
            <a:ext cx="6552728" cy="36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7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Diafonia</a:t>
            </a:r>
            <a:r>
              <a:rPr lang="pt-BR" sz="2800" dirty="0" smtClean="0"/>
              <a:t> (</a:t>
            </a:r>
            <a:r>
              <a:rPr lang="pt-BR" sz="2800" dirty="0" err="1" smtClean="0"/>
              <a:t>cross</a:t>
            </a:r>
            <a:r>
              <a:rPr lang="pt-BR" sz="2800" dirty="0" smtClean="0"/>
              <a:t> </a:t>
            </a:r>
            <a:r>
              <a:rPr lang="pt-BR" sz="2800" dirty="0" err="1" smtClean="0"/>
              <a:t>talk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78" y="2348880"/>
            <a:ext cx="6912768" cy="380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5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Diafonia</a:t>
            </a:r>
            <a:r>
              <a:rPr lang="pt-BR" sz="2800" dirty="0" smtClean="0"/>
              <a:t> (</a:t>
            </a:r>
            <a:r>
              <a:rPr lang="pt-BR" sz="2800" dirty="0" err="1" smtClean="0"/>
              <a:t>cross</a:t>
            </a:r>
            <a:r>
              <a:rPr lang="pt-BR" sz="2800" dirty="0" smtClean="0"/>
              <a:t> </a:t>
            </a:r>
            <a:r>
              <a:rPr lang="pt-BR" sz="2800" dirty="0" err="1" smtClean="0"/>
              <a:t>talk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4208"/>
            <a:ext cx="6696744" cy="419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6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Near-end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r>
              <a:rPr lang="pt-BR" sz="2800" dirty="0" smtClean="0"/>
              <a:t> (NEXT)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6247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6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Near-end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r>
              <a:rPr lang="pt-BR" sz="2800" dirty="0" smtClean="0"/>
              <a:t> (NEXT)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7606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8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Introdução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6247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Near-end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r>
              <a:rPr lang="pt-BR" sz="2800" dirty="0" smtClean="0"/>
              <a:t> (NEXT)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6247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4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Near-end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r>
              <a:rPr lang="pt-BR" sz="2800" dirty="0" smtClean="0"/>
              <a:t> (NEXT)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4" y="2276872"/>
            <a:ext cx="60084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3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Relação atenuação/</a:t>
            </a:r>
            <a:r>
              <a:rPr lang="pt-BR" sz="2800" dirty="0" err="1" smtClean="0"/>
              <a:t>paradiafonia</a:t>
            </a:r>
            <a:r>
              <a:rPr lang="pt-BR" sz="2800" dirty="0" smtClean="0"/>
              <a:t> (ACR)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5524"/>
            <a:ext cx="6408712" cy="37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7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Relação atenuação/</a:t>
            </a:r>
            <a:r>
              <a:rPr lang="pt-BR" sz="2800" dirty="0" err="1" smtClean="0"/>
              <a:t>paradiafonia</a:t>
            </a:r>
            <a:r>
              <a:rPr lang="pt-BR" sz="2800" dirty="0" smtClean="0"/>
              <a:t> (ACR)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0486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66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Relação atenuação/</a:t>
            </a:r>
            <a:r>
              <a:rPr lang="pt-BR" sz="2800" dirty="0" err="1" smtClean="0"/>
              <a:t>paradiafonia</a:t>
            </a:r>
            <a:r>
              <a:rPr lang="pt-BR" sz="2800" dirty="0" smtClean="0"/>
              <a:t> (ACR)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4087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3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ELFEXT E P	S-ELFEXT</a:t>
            </a:r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8407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6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Alien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6967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7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err="1" smtClean="0"/>
              <a:t>Alien</a:t>
            </a:r>
            <a:r>
              <a:rPr lang="pt-BR" sz="2800" dirty="0" smtClean="0"/>
              <a:t> </a:t>
            </a:r>
            <a:r>
              <a:rPr lang="pt-BR" sz="2800" dirty="0" err="1" smtClean="0"/>
              <a:t>crosstalk</a:t>
            </a: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81224"/>
            <a:ext cx="6120680" cy="40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3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Velocidade Nominal de Propagação (NVP)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71700"/>
            <a:ext cx="6696744" cy="39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1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Velocidade Nominal de Propagação (NVP)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886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4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Introdução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>
              <a:defRPr/>
            </a:pPr>
            <a:r>
              <a:rPr lang="pt-BR" sz="2000" dirty="0" smtClean="0"/>
              <a:t>Para cabos metálicos os seguintes parâmetros elétricos e mecânicos devem ser verificados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30" y="3501008"/>
            <a:ext cx="60486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5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Perda de retorno (</a:t>
            </a:r>
            <a:r>
              <a:rPr lang="pt-BR" sz="2400" dirty="0" err="1" smtClean="0"/>
              <a:t>return</a:t>
            </a:r>
            <a:r>
              <a:rPr lang="pt-BR" sz="2400" dirty="0" smtClean="0"/>
              <a:t> </a:t>
            </a:r>
            <a:r>
              <a:rPr lang="pt-BR" sz="2400" dirty="0" err="1" smtClean="0"/>
              <a:t>loss</a:t>
            </a:r>
            <a:r>
              <a:rPr lang="pt-BR" sz="2400" dirty="0" smtClean="0"/>
              <a:t>)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5527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7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Atraso de propagação e </a:t>
            </a:r>
            <a:r>
              <a:rPr lang="pt-BR" sz="2400" dirty="0" err="1" smtClean="0"/>
              <a:t>delay</a:t>
            </a:r>
            <a:r>
              <a:rPr lang="pt-BR" sz="2400" dirty="0" smtClean="0"/>
              <a:t> </a:t>
            </a:r>
            <a:r>
              <a:rPr lang="pt-BR" sz="2400" dirty="0" err="1" smtClean="0"/>
              <a:t>skew</a:t>
            </a: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0274"/>
            <a:ext cx="7056784" cy="39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97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Atraso de propagação e </a:t>
            </a:r>
            <a:r>
              <a:rPr lang="pt-BR" sz="2400" dirty="0" err="1" smtClean="0"/>
              <a:t>delay</a:t>
            </a:r>
            <a:r>
              <a:rPr lang="pt-BR" sz="2400" dirty="0" smtClean="0"/>
              <a:t> </a:t>
            </a:r>
            <a:r>
              <a:rPr lang="pt-BR" sz="2400" dirty="0" err="1" smtClean="0"/>
              <a:t>skew</a:t>
            </a: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7450"/>
            <a:ext cx="6552728" cy="32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528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Procedimentos de certificação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71700"/>
            <a:ext cx="6696744" cy="40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37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Procedimentos de certificação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6950"/>
            <a:ext cx="6768752" cy="38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75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Procedimentos de certificação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24124"/>
            <a:ext cx="5904656" cy="32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Procedimentos de certificação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 marL="0" indent="0">
              <a:buNone/>
              <a:defRPr/>
            </a:pPr>
            <a:r>
              <a:rPr lang="pt-BR" sz="2400" dirty="0" smtClean="0"/>
              <a:t>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52650"/>
            <a:ext cx="5760640" cy="38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3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Configuração de terminação (</a:t>
            </a:r>
            <a:r>
              <a:rPr lang="pt-BR" sz="2800" dirty="0" err="1" smtClean="0"/>
              <a:t>wire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)</a:t>
            </a:r>
            <a:endParaRPr lang="pt-BR" sz="28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64087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Configuração de terminação (</a:t>
            </a:r>
            <a:r>
              <a:rPr lang="pt-BR" sz="2800" dirty="0" err="1" smtClean="0"/>
              <a:t>wire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)</a:t>
            </a:r>
            <a:endParaRPr lang="pt-BR" sz="28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6967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8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Configuração de terminação (</a:t>
            </a:r>
            <a:r>
              <a:rPr lang="pt-BR" sz="2800" dirty="0" err="1" smtClean="0"/>
              <a:t>wire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000" dirty="0" smtClean="0"/>
              <a:t>Por que da configuração atual do RJ45?</a:t>
            </a: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66247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Configuração de terminação (</a:t>
            </a:r>
            <a:r>
              <a:rPr lang="pt-BR" sz="2800" dirty="0" err="1" smtClean="0"/>
              <a:t>wire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000" dirty="0" smtClean="0"/>
              <a:t>Flexibilidade do RJ45: Adaptadores para duas áreas de trabalho.</a:t>
            </a: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5832648" cy="33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Configuração de terminação (</a:t>
            </a:r>
            <a:r>
              <a:rPr lang="pt-BR" sz="2800" dirty="0" err="1" smtClean="0"/>
              <a:t>wire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)</a:t>
            </a:r>
          </a:p>
          <a:p>
            <a:pPr>
              <a:defRPr/>
            </a:pPr>
            <a:endParaRPr lang="pt-BR" sz="2800" dirty="0"/>
          </a:p>
          <a:p>
            <a:pPr>
              <a:defRPr/>
            </a:pPr>
            <a:r>
              <a:rPr lang="pt-BR" sz="2000" dirty="0" smtClean="0"/>
              <a:t>Flexibilidade do RJ45: Adaptadores de telefonia para quatro áreas de trabalho.</a:t>
            </a: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11353"/>
            <a:ext cx="66247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556792"/>
            <a:ext cx="7010400" cy="4463008"/>
          </a:xfrm>
        </p:spPr>
        <p:txBody>
          <a:bodyPr/>
          <a:lstStyle/>
          <a:p>
            <a:pPr>
              <a:defRPr/>
            </a:pPr>
            <a:r>
              <a:rPr lang="pt-BR" sz="2800" dirty="0" smtClean="0"/>
              <a:t>Comprimento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0274"/>
            <a:ext cx="6840760" cy="41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1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2487</TotalTime>
  <Words>344</Words>
  <Application>Microsoft Office PowerPoint</Application>
  <PresentationFormat>Apresentação na tela (4:3)</PresentationFormat>
  <Paragraphs>152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Tema1</vt:lpstr>
      <vt:lpstr>Optativa Cabeamento estruturado e fibras ópticas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  <vt:lpstr>Parâmetros de desempenho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87</cp:revision>
  <dcterms:created xsi:type="dcterms:W3CDTF">2012-11-12T17:59:34Z</dcterms:created>
  <dcterms:modified xsi:type="dcterms:W3CDTF">2016-03-23T14:27:48Z</dcterms:modified>
</cp:coreProperties>
</file>