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édio 2 - Destaqu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3AD61E-BD94-4525-97E7-1DE5B3379A4F}" type="datetimeFigureOut">
              <a:rPr lang="pt-BR" smtClean="0"/>
              <a:t>08/06/2016</a:t>
            </a:fld>
            <a:endParaRPr lang="pt-BR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CEF050-D940-4E77-99E3-1E43950F58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8921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905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163513" y="2103438"/>
            <a:ext cx="347662" cy="34766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BR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739775" y="2105025"/>
            <a:ext cx="349250" cy="34766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BR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1317625" y="2105025"/>
            <a:ext cx="347663" cy="34766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BR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pt-PT" noProof="0" smtClean="0"/>
              <a:t>Clique para editar o estilo</a:t>
            </a:r>
            <a:endParaRPr lang="pt-BR" noProof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pt-PT" noProof="0" smtClean="0"/>
              <a:t>Faça clique para editar o estilo</a:t>
            </a:r>
            <a:endParaRPr lang="pt-BR" noProof="0" smtClean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740352" y="6237312"/>
            <a:ext cx="1219200" cy="457200"/>
          </a:xfrm>
        </p:spPr>
        <p:txBody>
          <a:bodyPr/>
          <a:lstStyle>
            <a:lvl1pPr>
              <a:defRPr smtClean="0"/>
            </a:lvl1pPr>
          </a:lstStyle>
          <a:p>
            <a:fld id="{D5748075-1689-4180-ACAD-CBFB3A2F32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4562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1B7449B-E9EA-4C50-94B3-78E06B0576CB}" type="datetime7">
              <a:rPr lang="pt-BR" smtClean="0"/>
              <a:t>jun-16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11/2012</a:t>
            </a: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48075-1689-4180-ACAD-CBFB3A2F32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3173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190500"/>
            <a:ext cx="1752600" cy="5829300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1524000" y="190500"/>
            <a:ext cx="5105400" cy="5829300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EA380EE-AE36-472D-8F99-37D8D0496F12}" type="datetime7">
              <a:rPr lang="pt-BR" smtClean="0"/>
              <a:t>jun-16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11/2012</a:t>
            </a: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48075-1689-4180-ACAD-CBFB3A2F32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1928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ítulo, texto e clipe de mí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7381875" cy="10668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1524000" y="1295400"/>
            <a:ext cx="3619500" cy="52578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4" name="Espaço Reservado para Mídia 3"/>
          <p:cNvSpPr>
            <a:spLocks noGrp="1"/>
          </p:cNvSpPr>
          <p:nvPr>
            <p:ph type="media" sz="half" idx="2"/>
          </p:nvPr>
        </p:nvSpPr>
        <p:spPr>
          <a:xfrm>
            <a:off x="5295900" y="1295400"/>
            <a:ext cx="3619500" cy="5257800"/>
          </a:xfrm>
        </p:spPr>
        <p:txBody>
          <a:bodyPr/>
          <a:lstStyle/>
          <a:p>
            <a:pPr lvl="0"/>
            <a:r>
              <a:rPr lang="pt-PT" noProof="0" smtClean="0"/>
              <a:t>Clique no ícone para adicionar multimédia</a:t>
            </a:r>
            <a:endParaRPr lang="pt-BR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B013456-AD7D-437C-8ED9-A5F2E85D5091}" type="datetime7">
              <a:rPr lang="pt-BR" smtClean="0"/>
              <a:t>jun-16</a:t>
            </a:fld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11/2012</a:t>
            </a: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48075-1689-4180-ACAD-CBFB3A2F32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0140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48075-1689-4180-ACAD-CBFB3A2F32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7460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48075-1689-4180-ACAD-CBFB3A2F32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8190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48075-1689-4180-ACAD-CBFB3A2F32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3472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48075-1689-4180-ACAD-CBFB3A2F32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419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48075-1689-4180-ACAD-CBFB3A2F32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1897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48075-1689-4180-ACAD-CBFB3A2F32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6955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48075-1689-4180-ACAD-CBFB3A2F32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5832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PT" noProof="0" smtClean="0"/>
              <a:t>Clique no ícone para adicionar uma imagem</a:t>
            </a:r>
            <a:endParaRPr lang="pt-BR" noProof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1836AC8-B160-4FB6-899D-C1EF004428E3}" type="datetime7">
              <a:rPr lang="pt-BR" smtClean="0"/>
              <a:t>jun-16</a:t>
            </a:fld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11/2012</a:t>
            </a: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48075-1689-4180-ACAD-CBFB3A2F32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20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905000"/>
            <a:ext cx="7010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8344" y="623731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cs typeface="+mn-cs"/>
              </a:defRPr>
            </a:lvl1pPr>
          </a:lstStyle>
          <a:p>
            <a:fld id="{D5748075-1689-4180-ACAD-CBFB3A2F32FD}" type="slidenum">
              <a:rPr lang="pt-BR" smtClean="0"/>
              <a:t>‹nº›</a:t>
            </a:fld>
            <a:endParaRPr lang="pt-BR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32" name="Oval 8"/>
          <p:cNvSpPr>
            <a:spLocks noChangeArrowheads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BR"/>
          </a:p>
        </p:txBody>
      </p:sp>
      <p:sp>
        <p:nvSpPr>
          <p:cNvPr id="1033" name="Oval 9"/>
          <p:cNvSpPr>
            <a:spLocks noChangeArrowheads="1"/>
          </p:cNvSpPr>
          <p:nvPr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BR"/>
          </a:p>
        </p:txBody>
      </p:sp>
      <p:sp>
        <p:nvSpPr>
          <p:cNvPr id="1034" name="Oval 10"/>
          <p:cNvSpPr>
            <a:spLocks noChangeArrowheads="1"/>
          </p:cNvSpPr>
          <p:nvPr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sz="2800">
          <a:solidFill>
            <a:schemeClr val="tx2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2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2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3600" dirty="0" smtClean="0"/>
              <a:t>Optativa</a:t>
            </a:r>
            <a:br>
              <a:rPr lang="pt-BR" sz="3600" dirty="0" smtClean="0"/>
            </a:br>
            <a:r>
              <a:rPr lang="pt-BR" sz="3600" dirty="0" smtClean="0"/>
              <a:t>Cabeamento estruturado e fibras ópticas</a:t>
            </a:r>
            <a:endParaRPr lang="pt-BR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19672" y="3717032"/>
            <a:ext cx="7062936" cy="1981200"/>
          </a:xfrm>
        </p:spPr>
        <p:txBody>
          <a:bodyPr/>
          <a:lstStyle/>
          <a:p>
            <a:r>
              <a:rPr lang="pt-BR" b="1" dirty="0" smtClean="0"/>
              <a:t>Aula 8: Práticas </a:t>
            </a:r>
            <a:r>
              <a:rPr lang="pt-BR" b="1" dirty="0" smtClean="0"/>
              <a:t>de gerenciamento de </a:t>
            </a:r>
            <a:r>
              <a:rPr lang="pt-BR" b="1" dirty="0" smtClean="0"/>
              <a:t>do cabeamento estruturado</a:t>
            </a:r>
          </a:p>
          <a:p>
            <a:endParaRPr lang="pt-BR" sz="2400" b="1" dirty="0"/>
          </a:p>
          <a:p>
            <a:r>
              <a:rPr lang="pt-BR" sz="2400" dirty="0" smtClean="0"/>
              <a:t>Prof</a:t>
            </a:r>
            <a:r>
              <a:rPr lang="pt-BR" sz="2400" dirty="0" smtClean="0"/>
              <a:t>. </a:t>
            </a:r>
            <a:r>
              <a:rPr lang="pt-BR" sz="2400" dirty="0" err="1" smtClean="0"/>
              <a:t>Diovani</a:t>
            </a:r>
            <a:r>
              <a:rPr lang="pt-BR" sz="2400" dirty="0" smtClean="0"/>
              <a:t> </a:t>
            </a:r>
            <a:r>
              <a:rPr lang="pt-BR" sz="2400" dirty="0" err="1" smtClean="0"/>
              <a:t>Milhorim</a:t>
            </a:r>
            <a:endParaRPr lang="pt-BR" sz="2400" dirty="0" smtClean="0"/>
          </a:p>
          <a:p>
            <a:pPr algn="just"/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046488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Gerenciamento do cabeamento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800" dirty="0" smtClean="0"/>
              <a:t>Identificadores: patch </a:t>
            </a:r>
            <a:r>
              <a:rPr lang="pt-BR" sz="2800" dirty="0" err="1" smtClean="0"/>
              <a:t>panel</a:t>
            </a:r>
            <a:endParaRPr lang="pt-BR" sz="2800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36912"/>
            <a:ext cx="7632848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7291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Gerenciamento do cabeamento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800" dirty="0" smtClean="0"/>
              <a:t>Identificadores: cabo</a:t>
            </a:r>
          </a:p>
          <a:p>
            <a:pPr marL="0" indent="0">
              <a:buNone/>
            </a:pPr>
            <a:endParaRPr lang="pt-BR" sz="2800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564904"/>
            <a:ext cx="7488832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9362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Gerenciamento do cabeamento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800" dirty="0" smtClean="0"/>
              <a:t>Identificadores: cabo de </a:t>
            </a:r>
            <a:r>
              <a:rPr lang="pt-BR" sz="2800" dirty="0" err="1" smtClean="0"/>
              <a:t>backbone</a:t>
            </a:r>
            <a:endParaRPr lang="pt-BR" sz="2800" dirty="0" smtClean="0"/>
          </a:p>
          <a:p>
            <a:pPr marL="0" indent="0">
              <a:buNone/>
            </a:pPr>
            <a:endParaRPr lang="pt-BR" sz="2800" dirty="0" smtClean="0"/>
          </a:p>
          <a:p>
            <a:pPr marL="0" indent="0">
              <a:buNone/>
            </a:pPr>
            <a:endParaRPr lang="pt-BR" sz="2800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36912"/>
            <a:ext cx="7272808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7454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Gerenciamento do cabeamento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1905000"/>
            <a:ext cx="7706816" cy="4114800"/>
          </a:xfrm>
        </p:spPr>
        <p:txBody>
          <a:bodyPr/>
          <a:lstStyle/>
          <a:p>
            <a:pPr marL="0" indent="0">
              <a:buNone/>
            </a:pPr>
            <a:r>
              <a:rPr lang="pt-BR" sz="2800" dirty="0" smtClean="0"/>
              <a:t>Identificadores: Espaços de telecomunicações</a:t>
            </a:r>
          </a:p>
          <a:p>
            <a:pPr marL="0" indent="0">
              <a:buNone/>
            </a:pPr>
            <a:endParaRPr lang="pt-BR" sz="2800" dirty="0" smtClean="0"/>
          </a:p>
          <a:p>
            <a:pPr marL="0" indent="0">
              <a:buNone/>
            </a:pPr>
            <a:endParaRPr lang="pt-BR" sz="2800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80928"/>
            <a:ext cx="7056784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5254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Gerenciamento do cabeamento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1905000"/>
            <a:ext cx="7706816" cy="4114800"/>
          </a:xfrm>
        </p:spPr>
        <p:txBody>
          <a:bodyPr/>
          <a:lstStyle/>
          <a:p>
            <a:pPr marL="0" indent="0">
              <a:buNone/>
            </a:pPr>
            <a:r>
              <a:rPr lang="pt-BR" sz="2800" dirty="0" smtClean="0"/>
              <a:t>Identificadores: cabos – tipo de identificadores</a:t>
            </a:r>
          </a:p>
          <a:p>
            <a:pPr marL="0" indent="0">
              <a:buNone/>
            </a:pPr>
            <a:endParaRPr lang="pt-BR" sz="2800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564904"/>
            <a:ext cx="7776864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5189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Gerenciamento do cabeamento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1905000"/>
            <a:ext cx="7706816" cy="4114800"/>
          </a:xfrm>
        </p:spPr>
        <p:txBody>
          <a:bodyPr/>
          <a:lstStyle/>
          <a:p>
            <a:pPr marL="0" indent="0">
              <a:buNone/>
            </a:pPr>
            <a:r>
              <a:rPr lang="pt-BR" sz="2800" dirty="0" smtClean="0"/>
              <a:t>Identificadores: cabos – tipo de identificadores</a:t>
            </a:r>
          </a:p>
          <a:p>
            <a:pPr marL="0" indent="0">
              <a:buNone/>
            </a:pPr>
            <a:endParaRPr lang="pt-BR" sz="2800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64904"/>
            <a:ext cx="7776864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0985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Gerenciamento do cabeamento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31640" y="1905000"/>
            <a:ext cx="7202760" cy="4114800"/>
          </a:xfrm>
        </p:spPr>
        <p:txBody>
          <a:bodyPr/>
          <a:lstStyle/>
          <a:p>
            <a:pPr marL="0" indent="0">
              <a:buNone/>
            </a:pPr>
            <a:r>
              <a:rPr lang="pt-BR" sz="2800" dirty="0" smtClean="0"/>
              <a:t>Identificadores: Informações adicionais</a:t>
            </a:r>
          </a:p>
          <a:p>
            <a:pPr marL="0" indent="0">
              <a:buNone/>
            </a:pPr>
            <a:endParaRPr lang="pt-BR" sz="2800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36912"/>
            <a:ext cx="7200800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36347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Gerenciamento do cabeamento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31640" y="1905000"/>
            <a:ext cx="7202760" cy="4114800"/>
          </a:xfrm>
        </p:spPr>
        <p:txBody>
          <a:bodyPr/>
          <a:lstStyle/>
          <a:p>
            <a:pPr marL="0" indent="0">
              <a:buNone/>
            </a:pPr>
            <a:r>
              <a:rPr lang="pt-BR" sz="2800" dirty="0" smtClean="0"/>
              <a:t>Identificadores: Código de cores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882" y="2852936"/>
            <a:ext cx="7128792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36469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Gerenciamento do cabeamento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31640" y="1905000"/>
            <a:ext cx="7202760" cy="4114800"/>
          </a:xfrm>
        </p:spPr>
        <p:txBody>
          <a:bodyPr/>
          <a:lstStyle/>
          <a:p>
            <a:pPr marL="0" indent="0">
              <a:buNone/>
            </a:pPr>
            <a:r>
              <a:rPr lang="pt-BR" sz="2800" dirty="0" smtClean="0"/>
              <a:t>Identificadores: Código de cores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92896"/>
            <a:ext cx="6984776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73116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Gerenciamento do cabeamento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31640" y="1905000"/>
            <a:ext cx="7202760" cy="4114800"/>
          </a:xfrm>
        </p:spPr>
        <p:txBody>
          <a:bodyPr/>
          <a:lstStyle/>
          <a:p>
            <a:pPr marL="0" indent="0">
              <a:buNone/>
            </a:pPr>
            <a:r>
              <a:rPr lang="pt-BR" sz="2800" dirty="0" smtClean="0"/>
              <a:t>Identificadores: Código de cores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20888"/>
            <a:ext cx="6624736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6284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Gerenciamento do cabeamento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Introdução</a:t>
            </a:r>
            <a:r>
              <a:rPr lang="pt-BR" dirty="0" smtClean="0"/>
              <a:t>: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20888"/>
            <a:ext cx="7128792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85450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Gerenciamento do cabeamento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31640" y="1905000"/>
            <a:ext cx="7202760" cy="4114800"/>
          </a:xfrm>
        </p:spPr>
        <p:txBody>
          <a:bodyPr/>
          <a:lstStyle/>
          <a:p>
            <a:pPr marL="0" indent="0">
              <a:buNone/>
            </a:pPr>
            <a:r>
              <a:rPr lang="pt-BR" sz="2800" dirty="0" smtClean="0"/>
              <a:t>Identificadores: Código de cores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92896"/>
            <a:ext cx="6984776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15370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Gerenciamento do cabeamento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31640" y="1905000"/>
            <a:ext cx="7202760" cy="4114800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NBR 14565</a:t>
            </a: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562140"/>
            <a:ext cx="7128792" cy="3531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41688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Gerenciamento do cabeamento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31640" y="1905000"/>
            <a:ext cx="7202760" cy="4114800"/>
          </a:xfrm>
        </p:spPr>
        <p:txBody>
          <a:bodyPr/>
          <a:lstStyle/>
          <a:p>
            <a:pPr marL="0" indent="0">
              <a:buNone/>
            </a:pPr>
            <a:r>
              <a:rPr lang="pt-BR" sz="2800" dirty="0" smtClean="0"/>
              <a:t>NBR 14565</a:t>
            </a: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564904"/>
            <a:ext cx="7488832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29973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Gerenciamento do cabeamento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31640" y="1700808"/>
            <a:ext cx="7202760" cy="4318992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Simbologia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76872"/>
            <a:ext cx="7972425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2914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Gerenciamento do cabeamento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Introdução</a:t>
            </a:r>
            <a:r>
              <a:rPr lang="pt-BR" dirty="0" smtClean="0"/>
              <a:t>: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36912"/>
            <a:ext cx="6840760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0251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Gerenciamento do cabeamento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Introdução</a:t>
            </a:r>
            <a:r>
              <a:rPr lang="pt-BR" dirty="0" smtClean="0"/>
              <a:t>: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92896"/>
            <a:ext cx="7128792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1889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Gerenciamento do cabeamento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Classes de gerenciamento: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36912"/>
            <a:ext cx="6912768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8805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Gerenciamento do cabeamento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Identificadores: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36912"/>
            <a:ext cx="7128792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312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Gerenciamento do cabeamento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Identificadores: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92896"/>
            <a:ext cx="7848872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0935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Gerenciamento do cabeamento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Identificadores: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92896"/>
            <a:ext cx="6768752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4344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Gerenciamento do cabeamento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800" dirty="0" smtClean="0"/>
              <a:t>Identificadores: tomada área de trabalho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564904"/>
            <a:ext cx="6696744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89762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Eco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Ec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c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3109</TotalTime>
  <Words>163</Words>
  <Application>Microsoft Office PowerPoint</Application>
  <PresentationFormat>Apresentação na tela (4:3)</PresentationFormat>
  <Paragraphs>171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4" baseType="lpstr">
      <vt:lpstr>Tema1</vt:lpstr>
      <vt:lpstr>Optativa Cabeamento estruturado e fibras ópticas</vt:lpstr>
      <vt:lpstr>Gerenciamento do cabeamento</vt:lpstr>
      <vt:lpstr>Gerenciamento do cabeamento</vt:lpstr>
      <vt:lpstr>Gerenciamento do cabeamento</vt:lpstr>
      <vt:lpstr>Gerenciamento do cabeamento</vt:lpstr>
      <vt:lpstr>Gerenciamento do cabeamento</vt:lpstr>
      <vt:lpstr>Gerenciamento do cabeamento</vt:lpstr>
      <vt:lpstr>Gerenciamento do cabeamento</vt:lpstr>
      <vt:lpstr>Gerenciamento do cabeamento</vt:lpstr>
      <vt:lpstr>Gerenciamento do cabeamento</vt:lpstr>
      <vt:lpstr>Gerenciamento do cabeamento</vt:lpstr>
      <vt:lpstr>Gerenciamento do cabeamento</vt:lpstr>
      <vt:lpstr>Gerenciamento do cabeamento</vt:lpstr>
      <vt:lpstr>Gerenciamento do cabeamento</vt:lpstr>
      <vt:lpstr>Gerenciamento do cabeamento</vt:lpstr>
      <vt:lpstr>Gerenciamento do cabeamento</vt:lpstr>
      <vt:lpstr>Gerenciamento do cabeamento</vt:lpstr>
      <vt:lpstr>Gerenciamento do cabeamento</vt:lpstr>
      <vt:lpstr>Gerenciamento do cabeamento</vt:lpstr>
      <vt:lpstr>Gerenciamento do cabeamento</vt:lpstr>
      <vt:lpstr>Gerenciamento do cabeamento</vt:lpstr>
      <vt:lpstr>Gerenciamento do cabeamento</vt:lpstr>
      <vt:lpstr>Gerenciamento do cabeamento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</dc:title>
  <dc:creator>diovani</dc:creator>
  <cp:lastModifiedBy>DIOVANI DOS SANTOS MILHORIM</cp:lastModifiedBy>
  <cp:revision>141</cp:revision>
  <dcterms:created xsi:type="dcterms:W3CDTF">2012-11-12T17:59:34Z</dcterms:created>
  <dcterms:modified xsi:type="dcterms:W3CDTF">2016-06-08T14:02:58Z</dcterms:modified>
</cp:coreProperties>
</file>