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7406640" cy="1472184"/>
          </a:xfrm>
        </p:spPr>
        <p:txBody>
          <a:bodyPr/>
          <a:lstStyle/>
          <a:p>
            <a:r>
              <a:rPr lang="pt-BR" dirty="0" smtClean="0"/>
              <a:t>Trabalho de conclusão de curso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/>
          <a:lstStyle/>
          <a:p>
            <a:r>
              <a:rPr lang="pt-BR" dirty="0" smtClean="0"/>
              <a:t>Aula 01</a:t>
            </a:r>
          </a:p>
          <a:p>
            <a:r>
              <a:rPr lang="pt-BR" dirty="0" smtClean="0"/>
              <a:t>Conceitos Iniciais</a:t>
            </a:r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49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289" y="1628800"/>
            <a:ext cx="76295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54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669302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17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48880"/>
            <a:ext cx="705802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76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97935"/>
            <a:ext cx="7267575" cy="475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448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69151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89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6871"/>
            <a:ext cx="5688632" cy="412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4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63817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82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40</Words>
  <Application>Microsoft Office PowerPoint</Application>
  <PresentationFormat>Apresentação no Ecrã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Solstício</vt:lpstr>
      <vt:lpstr>Trabalho de conclusão de curso</vt:lpstr>
      <vt:lpstr>Conceitos iniciais.</vt:lpstr>
      <vt:lpstr>Conceitos iniciais.</vt:lpstr>
      <vt:lpstr>Conceitos iniciais.</vt:lpstr>
      <vt:lpstr>Conceitos iniciais.</vt:lpstr>
      <vt:lpstr>Conceitos iniciais.</vt:lpstr>
      <vt:lpstr>Conceitos iniciais.</vt:lpstr>
      <vt:lpstr>Conceitos iniciais.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integrado.</dc:title>
  <dc:creator>diovani</dc:creator>
  <cp:lastModifiedBy>diovani</cp:lastModifiedBy>
  <cp:revision>3</cp:revision>
  <dcterms:created xsi:type="dcterms:W3CDTF">2013-02-07T12:39:07Z</dcterms:created>
  <dcterms:modified xsi:type="dcterms:W3CDTF">2014-08-05T14:24:46Z</dcterms:modified>
</cp:coreProperties>
</file>